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2"/>
  </p:notesMasterIdLst>
  <p:sldIdLst>
    <p:sldId id="387" r:id="rId6"/>
    <p:sldId id="289" r:id="rId7"/>
    <p:sldId id="353" r:id="rId8"/>
    <p:sldId id="354" r:id="rId9"/>
    <p:sldId id="355" r:id="rId10"/>
    <p:sldId id="356" r:id="rId11"/>
    <p:sldId id="357" r:id="rId12"/>
    <p:sldId id="363" r:id="rId13"/>
    <p:sldId id="359" r:id="rId14"/>
    <p:sldId id="361" r:id="rId15"/>
    <p:sldId id="360" r:id="rId16"/>
    <p:sldId id="601" r:id="rId17"/>
    <p:sldId id="602" r:id="rId18"/>
    <p:sldId id="364" r:id="rId19"/>
    <p:sldId id="365" r:id="rId20"/>
    <p:sldId id="366" r:id="rId21"/>
    <p:sldId id="600" r:id="rId22"/>
    <p:sldId id="367" r:id="rId23"/>
    <p:sldId id="368" r:id="rId24"/>
    <p:sldId id="369" r:id="rId25"/>
    <p:sldId id="370" r:id="rId26"/>
    <p:sldId id="371" r:id="rId27"/>
    <p:sldId id="372" r:id="rId28"/>
    <p:sldId id="373" r:id="rId29"/>
    <p:sldId id="374" r:id="rId30"/>
    <p:sldId id="377" r:id="rId31"/>
    <p:sldId id="375" r:id="rId32"/>
    <p:sldId id="376" r:id="rId33"/>
    <p:sldId id="380" r:id="rId34"/>
    <p:sldId id="381" r:id="rId35"/>
    <p:sldId id="382" r:id="rId36"/>
    <p:sldId id="384" r:id="rId37"/>
    <p:sldId id="269" r:id="rId38"/>
    <p:sldId id="266" r:id="rId39"/>
    <p:sldId id="386" r:id="rId40"/>
    <p:sldId id="276"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4431" autoAdjust="0"/>
  </p:normalViewPr>
  <p:slideViewPr>
    <p:cSldViewPr snapToGrid="0">
      <p:cViewPr varScale="1">
        <p:scale>
          <a:sx n="47" d="100"/>
          <a:sy n="47" d="100"/>
        </p:scale>
        <p:origin x="141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_rels/data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0268A-8B86-47DF-8EAF-A0D6D88019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E9D29A-59EE-4319-8E8C-4DD62B9692F5}">
      <dgm:prSet phldrT="[Text]" custT="1"/>
      <dgm:spPr>
        <a:ln>
          <a:solidFill>
            <a:srgbClr val="7030A0"/>
          </a:solidFill>
        </a:ln>
      </dgm:spPr>
      <dgm:t>
        <a:bodyPr/>
        <a:lstStyle/>
        <a:p>
          <a:r>
            <a:rPr lang="en-US" sz="1800" b="1" dirty="0"/>
            <a:t>Gather information</a:t>
          </a:r>
        </a:p>
      </dgm:t>
    </dgm:pt>
    <dgm:pt modelId="{4326D31D-5C40-469F-BE7D-61F28FE1D1CB}" type="parTrans" cxnId="{45677753-0185-4427-8114-F82A48C2D02E}">
      <dgm:prSet/>
      <dgm:spPr/>
      <dgm:t>
        <a:bodyPr/>
        <a:lstStyle/>
        <a:p>
          <a:endParaRPr lang="en-US" sz="1600"/>
        </a:p>
      </dgm:t>
    </dgm:pt>
    <dgm:pt modelId="{BD06923E-5B6C-4156-BCB9-FCD37FA6BB06}" type="sibTrans" cxnId="{45677753-0185-4427-8114-F82A48C2D02E}">
      <dgm:prSet/>
      <dgm:spPr/>
      <dgm:t>
        <a:bodyPr/>
        <a:lstStyle/>
        <a:p>
          <a:endParaRPr lang="en-US" sz="1600"/>
        </a:p>
      </dgm:t>
    </dgm:pt>
    <dgm:pt modelId="{5E9FBCC5-0FF3-4FA4-A013-4CEB2E700E74}">
      <dgm:prSet phldrT="[Text]" custT="1"/>
      <dgm:spPr/>
      <dgm:t>
        <a:bodyPr/>
        <a:lstStyle/>
        <a:p>
          <a:r>
            <a:rPr lang="en-US" sz="2000" dirty="0"/>
            <a:t>Listen for family needs, concerns, priorities</a:t>
          </a:r>
        </a:p>
      </dgm:t>
    </dgm:pt>
    <dgm:pt modelId="{E1FD62FD-1BBB-4793-AA1D-EF9D1EBC6C38}" type="parTrans" cxnId="{C201443D-903A-4BFD-A88C-984089EF6E9E}">
      <dgm:prSet/>
      <dgm:spPr/>
      <dgm:t>
        <a:bodyPr/>
        <a:lstStyle/>
        <a:p>
          <a:endParaRPr lang="en-US" sz="1600"/>
        </a:p>
      </dgm:t>
    </dgm:pt>
    <dgm:pt modelId="{E9E4F95C-B720-4B88-85EA-63A418A09A94}" type="sibTrans" cxnId="{C201443D-903A-4BFD-A88C-984089EF6E9E}">
      <dgm:prSet/>
      <dgm:spPr/>
      <dgm:t>
        <a:bodyPr/>
        <a:lstStyle/>
        <a:p>
          <a:endParaRPr lang="en-US" sz="1600"/>
        </a:p>
      </dgm:t>
    </dgm:pt>
    <dgm:pt modelId="{F33FD38C-9570-42EE-BB61-3504526C6E08}">
      <dgm:prSet phldrT="[Text]" custT="1"/>
      <dgm:spPr/>
      <dgm:t>
        <a:bodyPr/>
        <a:lstStyle/>
        <a:p>
          <a:r>
            <a:rPr lang="en-US" sz="2000" dirty="0"/>
            <a:t>Child’s personal characteristics</a:t>
          </a:r>
        </a:p>
      </dgm:t>
    </dgm:pt>
    <dgm:pt modelId="{94CBE5C3-2D72-4B01-AB57-D9E49E7A9FF7}" type="parTrans" cxnId="{B040EE0E-9302-495D-BFE3-C918F35B6897}">
      <dgm:prSet/>
      <dgm:spPr/>
      <dgm:t>
        <a:bodyPr/>
        <a:lstStyle/>
        <a:p>
          <a:endParaRPr lang="en-US" sz="1600"/>
        </a:p>
      </dgm:t>
    </dgm:pt>
    <dgm:pt modelId="{FB3E79E8-3282-4BCD-9018-E8436669F63F}" type="sibTrans" cxnId="{B040EE0E-9302-495D-BFE3-C918F35B6897}">
      <dgm:prSet/>
      <dgm:spPr/>
      <dgm:t>
        <a:bodyPr/>
        <a:lstStyle/>
        <a:p>
          <a:endParaRPr lang="en-US" sz="1600"/>
        </a:p>
      </dgm:t>
    </dgm:pt>
    <dgm:pt modelId="{AA41B3BE-459F-476E-B9CA-53ABEEC703FE}">
      <dgm:prSet phldrT="[Text]" custT="1"/>
      <dgm:spPr>
        <a:ln>
          <a:solidFill>
            <a:srgbClr val="7030A0"/>
          </a:solidFill>
        </a:ln>
      </dgm:spPr>
      <dgm:t>
        <a:bodyPr/>
        <a:lstStyle/>
        <a:p>
          <a:r>
            <a:rPr lang="en-US" sz="2000" b="1" dirty="0"/>
            <a:t>Document quality statements</a:t>
          </a:r>
        </a:p>
      </dgm:t>
    </dgm:pt>
    <dgm:pt modelId="{8B1D49BF-8C22-4AF1-9908-2765D43138F6}" type="parTrans" cxnId="{C6360B3B-B864-43A3-BD1B-D8A2BE9398D6}">
      <dgm:prSet/>
      <dgm:spPr/>
      <dgm:t>
        <a:bodyPr/>
        <a:lstStyle/>
        <a:p>
          <a:endParaRPr lang="en-US" sz="1600"/>
        </a:p>
      </dgm:t>
    </dgm:pt>
    <dgm:pt modelId="{46905724-608D-4475-99D3-4563E6C96DBC}" type="sibTrans" cxnId="{C6360B3B-B864-43A3-BD1B-D8A2BE9398D6}">
      <dgm:prSet/>
      <dgm:spPr/>
      <dgm:t>
        <a:bodyPr/>
        <a:lstStyle/>
        <a:p>
          <a:endParaRPr lang="en-US" sz="1600"/>
        </a:p>
      </dgm:t>
    </dgm:pt>
    <dgm:pt modelId="{9C0C70DF-0DE5-42F1-A3F2-82FCE1C46D96}">
      <dgm:prSet phldrT="[Text]" custT="1"/>
      <dgm:spPr/>
      <dgm:t>
        <a:bodyPr/>
        <a:lstStyle/>
        <a:p>
          <a:r>
            <a:rPr lang="en-US" sz="1800" dirty="0"/>
            <a:t>Discipline-free</a:t>
          </a:r>
        </a:p>
      </dgm:t>
    </dgm:pt>
    <dgm:pt modelId="{58147B7C-4163-4BB7-89BA-43D477D86663}" type="parTrans" cxnId="{3E47255F-459C-493F-B9C7-83EF913AC11F}">
      <dgm:prSet/>
      <dgm:spPr/>
      <dgm:t>
        <a:bodyPr/>
        <a:lstStyle/>
        <a:p>
          <a:endParaRPr lang="en-US" sz="1600"/>
        </a:p>
      </dgm:t>
    </dgm:pt>
    <dgm:pt modelId="{75B8BB99-C541-43F3-A9C9-5A1F623DA890}" type="sibTrans" cxnId="{3E47255F-459C-493F-B9C7-83EF913AC11F}">
      <dgm:prSet/>
      <dgm:spPr/>
      <dgm:t>
        <a:bodyPr/>
        <a:lstStyle/>
        <a:p>
          <a:endParaRPr lang="en-US" sz="1600"/>
        </a:p>
      </dgm:t>
    </dgm:pt>
    <dgm:pt modelId="{A12686A1-C478-4943-BCA7-99D2D1D716AA}">
      <dgm:prSet phldrT="[Text]" custT="1"/>
      <dgm:spPr/>
      <dgm:t>
        <a:bodyPr/>
        <a:lstStyle/>
        <a:p>
          <a:r>
            <a:rPr lang="en-US" sz="1800" dirty="0"/>
            <a:t>Third word rule</a:t>
          </a:r>
        </a:p>
      </dgm:t>
    </dgm:pt>
    <dgm:pt modelId="{A7BFC22B-C0E7-4EB0-B755-8E332EA5162A}" type="parTrans" cxnId="{EAC5FA47-E346-4B9F-8004-73F61964A7B0}">
      <dgm:prSet/>
      <dgm:spPr/>
      <dgm:t>
        <a:bodyPr/>
        <a:lstStyle/>
        <a:p>
          <a:endParaRPr lang="en-US" sz="1600"/>
        </a:p>
      </dgm:t>
    </dgm:pt>
    <dgm:pt modelId="{7B857430-CB02-47F6-BEEE-1AAF3CEDA1E3}" type="sibTrans" cxnId="{EAC5FA47-E346-4B9F-8004-73F61964A7B0}">
      <dgm:prSet/>
      <dgm:spPr/>
      <dgm:t>
        <a:bodyPr/>
        <a:lstStyle/>
        <a:p>
          <a:endParaRPr lang="en-US" sz="1600"/>
        </a:p>
      </dgm:t>
    </dgm:pt>
    <dgm:pt modelId="{1005D127-FBD4-4346-92B3-A3326E0EDC2B}">
      <dgm:prSet phldrT="[Text]" custT="1"/>
      <dgm:spPr>
        <a:ln>
          <a:solidFill>
            <a:srgbClr val="7030A0"/>
          </a:solidFill>
        </a:ln>
      </dgm:spPr>
      <dgm:t>
        <a:bodyPr/>
        <a:lstStyle/>
        <a:p>
          <a:r>
            <a:rPr lang="en-US" sz="2000" b="1" dirty="0"/>
            <a:t>Observe family/child</a:t>
          </a:r>
        </a:p>
      </dgm:t>
    </dgm:pt>
    <dgm:pt modelId="{8BAB0171-20D5-4A50-A7C5-96B4995807A2}" type="sibTrans" cxnId="{8A8C2DC2-69E6-4A3E-B05D-D81DEBBF436D}">
      <dgm:prSet/>
      <dgm:spPr/>
      <dgm:t>
        <a:bodyPr/>
        <a:lstStyle/>
        <a:p>
          <a:endParaRPr lang="en-US" sz="1600"/>
        </a:p>
      </dgm:t>
    </dgm:pt>
    <dgm:pt modelId="{068024D5-176E-456D-B891-23854A598C3A}" type="parTrans" cxnId="{8A8C2DC2-69E6-4A3E-B05D-D81DEBBF436D}">
      <dgm:prSet/>
      <dgm:spPr/>
      <dgm:t>
        <a:bodyPr/>
        <a:lstStyle/>
        <a:p>
          <a:endParaRPr lang="en-US" sz="1600"/>
        </a:p>
      </dgm:t>
    </dgm:pt>
    <dgm:pt modelId="{C1388D16-E954-4005-AC93-8A7C146C2F0B}">
      <dgm:prSet phldrT="[Text]" custT="1"/>
      <dgm:spPr/>
      <dgm:t>
        <a:bodyPr/>
        <a:lstStyle/>
        <a:p>
          <a:r>
            <a:rPr lang="en-US" sz="2000" dirty="0"/>
            <a:t>Ecological assessment</a:t>
          </a:r>
        </a:p>
      </dgm:t>
    </dgm:pt>
    <dgm:pt modelId="{DEC9B98B-482C-42C1-A2AF-926F61F41855}" type="parTrans" cxnId="{741128FA-D96C-41DE-94CC-4901BE1C4BE8}">
      <dgm:prSet/>
      <dgm:spPr/>
      <dgm:t>
        <a:bodyPr/>
        <a:lstStyle/>
        <a:p>
          <a:endParaRPr lang="en-US" sz="1600"/>
        </a:p>
      </dgm:t>
    </dgm:pt>
    <dgm:pt modelId="{57D41522-652E-41DB-BF5C-364271DBBE6F}" type="sibTrans" cxnId="{741128FA-D96C-41DE-94CC-4901BE1C4BE8}">
      <dgm:prSet/>
      <dgm:spPr/>
      <dgm:t>
        <a:bodyPr/>
        <a:lstStyle/>
        <a:p>
          <a:endParaRPr lang="en-US" sz="1600"/>
        </a:p>
      </dgm:t>
    </dgm:pt>
    <dgm:pt modelId="{CB750290-0984-47E8-8790-76DC8133E63A}">
      <dgm:prSet phldrT="[Text]" custT="1"/>
      <dgm:spPr/>
      <dgm:t>
        <a:bodyPr/>
        <a:lstStyle/>
        <a:p>
          <a:r>
            <a:rPr lang="en-US" sz="1800" dirty="0"/>
            <a:t>Jargon-free</a:t>
          </a:r>
        </a:p>
      </dgm:t>
    </dgm:pt>
    <dgm:pt modelId="{82E0D335-111F-4044-8FCF-AB0B2D2ABACB}" type="parTrans" cxnId="{8051C737-15DC-4F8C-85EA-1F23FFBCC454}">
      <dgm:prSet/>
      <dgm:spPr/>
      <dgm:t>
        <a:bodyPr/>
        <a:lstStyle/>
        <a:p>
          <a:endParaRPr lang="en-US" sz="1600"/>
        </a:p>
      </dgm:t>
    </dgm:pt>
    <dgm:pt modelId="{B83634BF-9EFC-4655-A9A4-F462A9249BF0}" type="sibTrans" cxnId="{8051C737-15DC-4F8C-85EA-1F23FFBCC454}">
      <dgm:prSet/>
      <dgm:spPr/>
      <dgm:t>
        <a:bodyPr/>
        <a:lstStyle/>
        <a:p>
          <a:endParaRPr lang="en-US" sz="1600"/>
        </a:p>
      </dgm:t>
    </dgm:pt>
    <dgm:pt modelId="{5DE1E70E-4294-4B8D-B588-7433C18697CE}">
      <dgm:prSet phldrT="[Text]" custT="1"/>
      <dgm:spPr/>
      <dgm:t>
        <a:bodyPr/>
        <a:lstStyle/>
        <a:p>
          <a:r>
            <a:rPr lang="en-US" sz="1800" dirty="0"/>
            <a:t>Parents determine when/how the outcome is met</a:t>
          </a:r>
        </a:p>
      </dgm:t>
    </dgm:pt>
    <dgm:pt modelId="{FDF88BDD-19A0-47D3-9D3E-AC918B22AEDF}" type="parTrans" cxnId="{759CB1AC-598F-4D52-AEF3-082A3A7510D1}">
      <dgm:prSet/>
      <dgm:spPr/>
      <dgm:t>
        <a:bodyPr/>
        <a:lstStyle/>
        <a:p>
          <a:endParaRPr lang="en-US" sz="1600"/>
        </a:p>
      </dgm:t>
    </dgm:pt>
    <dgm:pt modelId="{6D670BDF-D192-4CA7-BEBB-71B929F987A6}" type="sibTrans" cxnId="{759CB1AC-598F-4D52-AEF3-082A3A7510D1}">
      <dgm:prSet/>
      <dgm:spPr/>
      <dgm:t>
        <a:bodyPr/>
        <a:lstStyle/>
        <a:p>
          <a:endParaRPr lang="en-US" sz="1600"/>
        </a:p>
      </dgm:t>
    </dgm:pt>
    <dgm:pt modelId="{BC6A494F-3706-4F53-B9BE-A6E0DBCF27D2}">
      <dgm:prSet phldrT="[Text]" custT="1"/>
      <dgm:spPr/>
      <dgm:t>
        <a:bodyPr/>
        <a:lstStyle/>
        <a:p>
          <a:r>
            <a:rPr lang="en-US" sz="1800" dirty="0"/>
            <a:t>Special occasion, life event</a:t>
          </a:r>
        </a:p>
      </dgm:t>
    </dgm:pt>
    <dgm:pt modelId="{DF64499D-D91F-42B5-85CB-59D5393A124B}" type="parTrans" cxnId="{E3727247-D7B2-4D5E-BA2A-D91CB06F12F8}">
      <dgm:prSet/>
      <dgm:spPr/>
      <dgm:t>
        <a:bodyPr/>
        <a:lstStyle/>
        <a:p>
          <a:endParaRPr lang="en-US" sz="1600"/>
        </a:p>
      </dgm:t>
    </dgm:pt>
    <dgm:pt modelId="{FAE135C3-B5B0-4D04-99C3-551B51D31B9A}" type="sibTrans" cxnId="{E3727247-D7B2-4D5E-BA2A-D91CB06F12F8}">
      <dgm:prSet/>
      <dgm:spPr/>
      <dgm:t>
        <a:bodyPr/>
        <a:lstStyle/>
        <a:p>
          <a:endParaRPr lang="en-US" sz="1600"/>
        </a:p>
      </dgm:t>
    </dgm:pt>
    <dgm:pt modelId="{3CAE82C5-D552-47E8-BC73-2558DAFF3514}">
      <dgm:prSet phldrT="[Text]" custT="1"/>
      <dgm:spPr/>
      <dgm:t>
        <a:bodyPr/>
        <a:lstStyle/>
        <a:p>
          <a:r>
            <a:rPr lang="en-US" sz="1800" dirty="0"/>
            <a:t>Key concept, skill desired: action</a:t>
          </a:r>
        </a:p>
      </dgm:t>
    </dgm:pt>
    <dgm:pt modelId="{3D9FA5A6-0783-4B74-88E9-14053744CBFC}" type="parTrans" cxnId="{1A16B1BC-2172-461E-9D55-46A5B83B16DA}">
      <dgm:prSet/>
      <dgm:spPr/>
      <dgm:t>
        <a:bodyPr/>
        <a:lstStyle/>
        <a:p>
          <a:endParaRPr lang="en-US" sz="1600"/>
        </a:p>
      </dgm:t>
    </dgm:pt>
    <dgm:pt modelId="{1275452F-E886-4341-8F36-998E1C87F3D7}" type="sibTrans" cxnId="{1A16B1BC-2172-461E-9D55-46A5B83B16DA}">
      <dgm:prSet/>
      <dgm:spPr/>
      <dgm:t>
        <a:bodyPr/>
        <a:lstStyle/>
        <a:p>
          <a:endParaRPr lang="en-US" sz="1600"/>
        </a:p>
      </dgm:t>
    </dgm:pt>
    <dgm:pt modelId="{8DA8BA9B-C896-4F77-9851-3F7661D0F0BB}">
      <dgm:prSet phldrT="[Text]" custT="1"/>
      <dgm:spPr/>
      <dgm:t>
        <a:bodyPr/>
        <a:lstStyle/>
        <a:p>
          <a:r>
            <a:rPr lang="en-US" sz="1800" dirty="0"/>
            <a:t>Words to avoid</a:t>
          </a:r>
        </a:p>
      </dgm:t>
    </dgm:pt>
    <dgm:pt modelId="{3C681B70-FF10-4A46-BDA5-833C6E51483D}" type="parTrans" cxnId="{18732C26-2F9E-4715-99A6-7FFD7DE68D2C}">
      <dgm:prSet/>
      <dgm:spPr/>
      <dgm:t>
        <a:bodyPr/>
        <a:lstStyle/>
        <a:p>
          <a:endParaRPr lang="en-US" sz="1600"/>
        </a:p>
      </dgm:t>
    </dgm:pt>
    <dgm:pt modelId="{809DAD38-EB15-408F-BBA0-A905C44C79A4}" type="sibTrans" cxnId="{18732C26-2F9E-4715-99A6-7FFD7DE68D2C}">
      <dgm:prSet/>
      <dgm:spPr/>
      <dgm:t>
        <a:bodyPr/>
        <a:lstStyle/>
        <a:p>
          <a:endParaRPr lang="en-US" sz="1600"/>
        </a:p>
      </dgm:t>
    </dgm:pt>
    <dgm:pt modelId="{8026FA76-4C43-4CE0-9CE5-2D79454F1C34}">
      <dgm:prSet phldrT="[Text]" custT="1"/>
      <dgm:spPr/>
      <dgm:t>
        <a:bodyPr/>
        <a:lstStyle/>
        <a:p>
          <a:r>
            <a:rPr lang="en-US" sz="1800" dirty="0"/>
            <a:t>Tolerate, stop, not, often, maintain, therapy, receive, improve </a:t>
          </a:r>
        </a:p>
      </dgm:t>
    </dgm:pt>
    <dgm:pt modelId="{CA05D4B0-17BE-4A8C-BC77-1171E91FDCF8}" type="parTrans" cxnId="{F8C00A46-CD45-42F2-9FA3-FCEA2185E2B2}">
      <dgm:prSet/>
      <dgm:spPr/>
      <dgm:t>
        <a:bodyPr/>
        <a:lstStyle/>
        <a:p>
          <a:endParaRPr lang="en-US" sz="1600"/>
        </a:p>
      </dgm:t>
    </dgm:pt>
    <dgm:pt modelId="{81BE615E-4F2E-487B-A293-45E3BCB439E7}" type="sibTrans" cxnId="{F8C00A46-CD45-42F2-9FA3-FCEA2185E2B2}">
      <dgm:prSet/>
      <dgm:spPr/>
      <dgm:t>
        <a:bodyPr/>
        <a:lstStyle/>
        <a:p>
          <a:endParaRPr lang="en-US" sz="1600"/>
        </a:p>
      </dgm:t>
    </dgm:pt>
    <dgm:pt modelId="{43536B03-66D5-45D1-B533-0F214043EC2E}">
      <dgm:prSet phldrT="[Text]" custT="1"/>
      <dgm:spPr/>
      <dgm:t>
        <a:bodyPr/>
        <a:lstStyle/>
        <a:p>
          <a:endParaRPr lang="en-US" sz="2000" dirty="0"/>
        </a:p>
      </dgm:t>
    </dgm:pt>
    <dgm:pt modelId="{2C178471-310C-4439-8C13-07913C5C18AF}" type="parTrans" cxnId="{3B23A198-5E6D-4A41-AE62-BC7C83D66417}">
      <dgm:prSet/>
      <dgm:spPr/>
      <dgm:t>
        <a:bodyPr/>
        <a:lstStyle/>
        <a:p>
          <a:endParaRPr lang="ka-GE" sz="1600"/>
        </a:p>
      </dgm:t>
    </dgm:pt>
    <dgm:pt modelId="{01712A68-B313-4C03-B023-A936BFEF148A}" type="sibTrans" cxnId="{3B23A198-5E6D-4A41-AE62-BC7C83D66417}">
      <dgm:prSet/>
      <dgm:spPr/>
      <dgm:t>
        <a:bodyPr/>
        <a:lstStyle/>
        <a:p>
          <a:endParaRPr lang="ka-GE" sz="1600"/>
        </a:p>
      </dgm:t>
    </dgm:pt>
    <dgm:pt modelId="{0C621450-2C63-45DE-8A1D-B4A6199545FA}">
      <dgm:prSet phldrT="[Text]" custT="1"/>
      <dgm:spPr/>
      <dgm:t>
        <a:bodyPr/>
        <a:lstStyle/>
        <a:p>
          <a:r>
            <a:rPr lang="en-US" sz="2000" dirty="0"/>
            <a:t>Home safety and hygiene </a:t>
          </a:r>
        </a:p>
      </dgm:t>
    </dgm:pt>
    <dgm:pt modelId="{EEF43D62-E672-4C11-86D1-897EC223B981}" type="parTrans" cxnId="{D206D0EF-0529-4687-B75E-87FC22196E27}">
      <dgm:prSet/>
      <dgm:spPr/>
      <dgm:t>
        <a:bodyPr/>
        <a:lstStyle/>
        <a:p>
          <a:endParaRPr lang="ka-GE" sz="1600"/>
        </a:p>
      </dgm:t>
    </dgm:pt>
    <dgm:pt modelId="{8638E306-1704-4ADD-A711-4011679D6ADE}" type="sibTrans" cxnId="{D206D0EF-0529-4687-B75E-87FC22196E27}">
      <dgm:prSet/>
      <dgm:spPr/>
      <dgm:t>
        <a:bodyPr/>
        <a:lstStyle/>
        <a:p>
          <a:endParaRPr lang="ka-GE" sz="1600"/>
        </a:p>
      </dgm:t>
    </dgm:pt>
    <dgm:pt modelId="{F4C1C6BE-8762-4C27-9224-BAC3132395B9}">
      <dgm:prSet phldrT="[Text]" custT="1"/>
      <dgm:spPr/>
      <dgm:t>
        <a:bodyPr/>
        <a:lstStyle/>
        <a:p>
          <a:endParaRPr lang="en-US" sz="2000" dirty="0"/>
        </a:p>
      </dgm:t>
    </dgm:pt>
    <dgm:pt modelId="{ADA6575B-FE45-4F50-88BE-F42E2DF6F94A}" type="parTrans" cxnId="{2118B3E9-2D57-4A25-9DCA-BCC44311ED1D}">
      <dgm:prSet/>
      <dgm:spPr/>
      <dgm:t>
        <a:bodyPr/>
        <a:lstStyle/>
        <a:p>
          <a:endParaRPr lang="ka-GE" sz="1600"/>
        </a:p>
      </dgm:t>
    </dgm:pt>
    <dgm:pt modelId="{AC5ED569-A8EC-4DC6-B6FA-B9E0183B8803}" type="sibTrans" cxnId="{2118B3E9-2D57-4A25-9DCA-BCC44311ED1D}">
      <dgm:prSet/>
      <dgm:spPr/>
      <dgm:t>
        <a:bodyPr/>
        <a:lstStyle/>
        <a:p>
          <a:endParaRPr lang="ka-GE" sz="1600"/>
        </a:p>
      </dgm:t>
    </dgm:pt>
    <dgm:pt modelId="{FC78D148-202C-4FC3-887C-3974530E4007}">
      <dgm:prSet phldrT="[Text]" custT="1"/>
      <dgm:spPr/>
      <dgm:t>
        <a:bodyPr/>
        <a:lstStyle/>
        <a:p>
          <a:r>
            <a:rPr lang="en-US" sz="2000" dirty="0"/>
            <a:t>Across settings, people, times</a:t>
          </a:r>
        </a:p>
      </dgm:t>
    </dgm:pt>
    <dgm:pt modelId="{88691DC4-CFC2-4EFD-9497-B205EA4E3EC6}" type="parTrans" cxnId="{5F1F15BA-1EFA-435D-B71F-DC9F1239AB5F}">
      <dgm:prSet/>
      <dgm:spPr/>
      <dgm:t>
        <a:bodyPr/>
        <a:lstStyle/>
        <a:p>
          <a:endParaRPr lang="ka-GE" sz="1600"/>
        </a:p>
      </dgm:t>
    </dgm:pt>
    <dgm:pt modelId="{1D0BD396-943E-43D7-B83A-CA72445E5AFE}" type="sibTrans" cxnId="{5F1F15BA-1EFA-435D-B71F-DC9F1239AB5F}">
      <dgm:prSet/>
      <dgm:spPr/>
      <dgm:t>
        <a:bodyPr/>
        <a:lstStyle/>
        <a:p>
          <a:endParaRPr lang="ka-GE" sz="1600"/>
        </a:p>
      </dgm:t>
    </dgm:pt>
    <dgm:pt modelId="{2BEFC0C6-E84F-49FA-9340-CCD7DADE9631}">
      <dgm:prSet phldrT="[Text]" custT="1"/>
      <dgm:spPr/>
      <dgm:t>
        <a:bodyPr/>
        <a:lstStyle/>
        <a:p>
          <a:endParaRPr lang="en-US" sz="2000" dirty="0"/>
        </a:p>
      </dgm:t>
    </dgm:pt>
    <dgm:pt modelId="{CE571F59-06A3-4A23-8A0F-0FB704FFEB3C}" type="parTrans" cxnId="{25BDC7AC-AAE8-49B4-8143-92D5E590B32A}">
      <dgm:prSet/>
      <dgm:spPr/>
      <dgm:t>
        <a:bodyPr/>
        <a:lstStyle/>
        <a:p>
          <a:endParaRPr lang="ka-GE" sz="1600"/>
        </a:p>
      </dgm:t>
    </dgm:pt>
    <dgm:pt modelId="{5BD60F59-9914-4EDF-B3DE-AA8AA3FB1394}" type="sibTrans" cxnId="{25BDC7AC-AAE8-49B4-8143-92D5E590B32A}">
      <dgm:prSet/>
      <dgm:spPr/>
      <dgm:t>
        <a:bodyPr/>
        <a:lstStyle/>
        <a:p>
          <a:endParaRPr lang="ka-GE" sz="1600"/>
        </a:p>
      </dgm:t>
    </dgm:pt>
    <dgm:pt modelId="{A9D71A82-1608-4940-ADC2-80CC327AA85A}" type="pres">
      <dgm:prSet presAssocID="{08F0268A-8B86-47DF-8EAF-A0D6D8801916}" presName="Name0" presStyleCnt="0">
        <dgm:presLayoutVars>
          <dgm:dir/>
          <dgm:animLvl val="lvl"/>
          <dgm:resizeHandles val="exact"/>
        </dgm:presLayoutVars>
      </dgm:prSet>
      <dgm:spPr/>
    </dgm:pt>
    <dgm:pt modelId="{DFF942C7-8D01-4562-8EB4-4DC60E6A5768}" type="pres">
      <dgm:prSet presAssocID="{F7E9D29A-59EE-4319-8E8C-4DD62B9692F5}" presName="composite" presStyleCnt="0"/>
      <dgm:spPr/>
    </dgm:pt>
    <dgm:pt modelId="{83C3326E-3F79-41B4-87BD-0434660B708D}" type="pres">
      <dgm:prSet presAssocID="{F7E9D29A-59EE-4319-8E8C-4DD62B9692F5}" presName="parTx" presStyleLbl="alignNode1" presStyleIdx="0" presStyleCnt="3" custLinFactNeighborY="-18208">
        <dgm:presLayoutVars>
          <dgm:chMax val="0"/>
          <dgm:chPref val="0"/>
          <dgm:bulletEnabled val="1"/>
        </dgm:presLayoutVars>
      </dgm:prSet>
      <dgm:spPr/>
    </dgm:pt>
    <dgm:pt modelId="{48529514-629E-4BFD-9872-E5A9F8798D4A}" type="pres">
      <dgm:prSet presAssocID="{F7E9D29A-59EE-4319-8E8C-4DD62B9692F5}" presName="desTx" presStyleLbl="alignAccFollowNode1" presStyleIdx="0" presStyleCnt="3">
        <dgm:presLayoutVars>
          <dgm:bulletEnabled val="1"/>
        </dgm:presLayoutVars>
      </dgm:prSet>
      <dgm:spPr/>
    </dgm:pt>
    <dgm:pt modelId="{322B0C87-787A-470E-9DD9-F712E0AD5F3A}" type="pres">
      <dgm:prSet presAssocID="{BD06923E-5B6C-4156-BCB9-FCD37FA6BB06}" presName="space" presStyleCnt="0"/>
      <dgm:spPr/>
    </dgm:pt>
    <dgm:pt modelId="{38F1CFCD-6C50-48A1-8CA2-4E86194CC22E}" type="pres">
      <dgm:prSet presAssocID="{1005D127-FBD4-4346-92B3-A3326E0EDC2B}" presName="composite" presStyleCnt="0"/>
      <dgm:spPr/>
    </dgm:pt>
    <dgm:pt modelId="{5DE35ABB-AC89-48E2-937A-37B4E1C29522}" type="pres">
      <dgm:prSet presAssocID="{1005D127-FBD4-4346-92B3-A3326E0EDC2B}" presName="parTx" presStyleLbl="alignNode1" presStyleIdx="1" presStyleCnt="3" custScaleY="100000">
        <dgm:presLayoutVars>
          <dgm:chMax val="0"/>
          <dgm:chPref val="0"/>
          <dgm:bulletEnabled val="1"/>
        </dgm:presLayoutVars>
      </dgm:prSet>
      <dgm:spPr/>
    </dgm:pt>
    <dgm:pt modelId="{AE0FFB01-4922-4917-B486-FEB906F18F8C}" type="pres">
      <dgm:prSet presAssocID="{1005D127-FBD4-4346-92B3-A3326E0EDC2B}" presName="desTx" presStyleLbl="alignAccFollowNode1" presStyleIdx="1" presStyleCnt="3">
        <dgm:presLayoutVars>
          <dgm:bulletEnabled val="1"/>
        </dgm:presLayoutVars>
      </dgm:prSet>
      <dgm:spPr/>
    </dgm:pt>
    <dgm:pt modelId="{C0695687-D5A0-4A87-946A-8E32F145CDFC}" type="pres">
      <dgm:prSet presAssocID="{8BAB0171-20D5-4A50-A7C5-96B4995807A2}" presName="space" presStyleCnt="0"/>
      <dgm:spPr/>
    </dgm:pt>
    <dgm:pt modelId="{30F44B8D-5C11-4982-B9EF-8F3289EEB602}" type="pres">
      <dgm:prSet presAssocID="{AA41B3BE-459F-476E-B9CA-53ABEEC703FE}" presName="composite" presStyleCnt="0"/>
      <dgm:spPr/>
    </dgm:pt>
    <dgm:pt modelId="{A76E7B9C-4B62-47FB-B17C-03409FC99197}" type="pres">
      <dgm:prSet presAssocID="{AA41B3BE-459F-476E-B9CA-53ABEEC703FE}" presName="parTx" presStyleLbl="alignNode1" presStyleIdx="2" presStyleCnt="3" custScaleY="100000">
        <dgm:presLayoutVars>
          <dgm:chMax val="0"/>
          <dgm:chPref val="0"/>
          <dgm:bulletEnabled val="1"/>
        </dgm:presLayoutVars>
      </dgm:prSet>
      <dgm:spPr/>
    </dgm:pt>
    <dgm:pt modelId="{5098784F-1C97-4404-A95F-E588F564ADCE}" type="pres">
      <dgm:prSet presAssocID="{AA41B3BE-459F-476E-B9CA-53ABEEC703FE}" presName="desTx" presStyleLbl="alignAccFollowNode1" presStyleIdx="2" presStyleCnt="3">
        <dgm:presLayoutVars>
          <dgm:bulletEnabled val="1"/>
        </dgm:presLayoutVars>
      </dgm:prSet>
      <dgm:spPr/>
    </dgm:pt>
  </dgm:ptLst>
  <dgm:cxnLst>
    <dgm:cxn modelId="{FBA60D01-6CBB-4AA6-98CB-5F2BE32DABF2}" type="presOf" srcId="{F4C1C6BE-8762-4C27-9224-BAC3132395B9}" destId="{AE0FFB01-4922-4917-B486-FEB906F18F8C}" srcOrd="0" destOrd="5" presId="urn:microsoft.com/office/officeart/2005/8/layout/hList1"/>
    <dgm:cxn modelId="{4744C905-11FC-429B-A11A-F8DFDD50D184}" type="presOf" srcId="{0C621450-2C63-45DE-8A1D-B4A6199545FA}" destId="{AE0FFB01-4922-4917-B486-FEB906F18F8C}" srcOrd="0" destOrd="6" presId="urn:microsoft.com/office/officeart/2005/8/layout/hList1"/>
    <dgm:cxn modelId="{F4A4390D-0E81-44AD-B401-5F16C43584B8}" type="presOf" srcId="{3CAE82C5-D552-47E8-BC73-2558DAFF3514}" destId="{5098784F-1C97-4404-A95F-E588F564ADCE}" srcOrd="0" destOrd="5" presId="urn:microsoft.com/office/officeart/2005/8/layout/hList1"/>
    <dgm:cxn modelId="{B040EE0E-9302-495D-BFE3-C918F35B6897}" srcId="{1005D127-FBD4-4346-92B3-A3326E0EDC2B}" destId="{F33FD38C-9570-42EE-BB61-3504526C6E08}" srcOrd="0" destOrd="0" parTransId="{94CBE5C3-2D72-4B01-AB57-D9E49E7A9FF7}" sibTransId="{FB3E79E8-3282-4BCD-9018-E8436669F63F}"/>
    <dgm:cxn modelId="{F3EF5F10-C3F2-45FE-ACCE-E2B638681389}" type="presOf" srcId="{CB750290-0984-47E8-8790-76DC8133E63A}" destId="{5098784F-1C97-4404-A95F-E588F564ADCE}" srcOrd="0" destOrd="1" presId="urn:microsoft.com/office/officeart/2005/8/layout/hList1"/>
    <dgm:cxn modelId="{28B86A15-15E3-4481-8D5A-1FF2F3D61753}" type="presOf" srcId="{5E9FBCC5-0FF3-4FA4-A013-4CEB2E700E74}" destId="{48529514-629E-4BFD-9872-E5A9F8798D4A}" srcOrd="0" destOrd="0" presId="urn:microsoft.com/office/officeart/2005/8/layout/hList1"/>
    <dgm:cxn modelId="{B3F9D616-2FBA-4FA0-B9AD-163FAB4E8C56}" type="presOf" srcId="{BC6A494F-3706-4F53-B9BE-A6E0DBCF27D2}" destId="{5098784F-1C97-4404-A95F-E588F564ADCE}" srcOrd="0" destOrd="3" presId="urn:microsoft.com/office/officeart/2005/8/layout/hList1"/>
    <dgm:cxn modelId="{4350DD1E-17E8-4668-A170-827B3C25C934}" type="presOf" srcId="{08F0268A-8B86-47DF-8EAF-A0D6D8801916}" destId="{A9D71A82-1608-4940-ADC2-80CC327AA85A}" srcOrd="0" destOrd="0" presId="urn:microsoft.com/office/officeart/2005/8/layout/hList1"/>
    <dgm:cxn modelId="{18732C26-2F9E-4715-99A6-7FFD7DE68D2C}" srcId="{AA41B3BE-459F-476E-B9CA-53ABEEC703FE}" destId="{8DA8BA9B-C896-4F77-9851-3F7661D0F0BB}" srcOrd="4" destOrd="0" parTransId="{3C681B70-FF10-4A46-BDA5-833C6E51483D}" sibTransId="{809DAD38-EB15-408F-BBA0-A905C44C79A4}"/>
    <dgm:cxn modelId="{5ACC7C2E-3887-4FBC-8A78-B9BEB642F8B9}" type="presOf" srcId="{8DA8BA9B-C896-4F77-9851-3F7661D0F0BB}" destId="{5098784F-1C97-4404-A95F-E588F564ADCE}" srcOrd="0" destOrd="6" presId="urn:microsoft.com/office/officeart/2005/8/layout/hList1"/>
    <dgm:cxn modelId="{8051C737-15DC-4F8C-85EA-1F23FFBCC454}" srcId="{AA41B3BE-459F-476E-B9CA-53ABEEC703FE}" destId="{CB750290-0984-47E8-8790-76DC8133E63A}" srcOrd="1" destOrd="0" parTransId="{82E0D335-111F-4044-8FCF-AB0B2D2ABACB}" sibTransId="{B83634BF-9EFC-4655-A9A4-F462A9249BF0}"/>
    <dgm:cxn modelId="{C6360B3B-B864-43A3-BD1B-D8A2BE9398D6}" srcId="{08F0268A-8B86-47DF-8EAF-A0D6D8801916}" destId="{AA41B3BE-459F-476E-B9CA-53ABEEC703FE}" srcOrd="2" destOrd="0" parTransId="{8B1D49BF-8C22-4AF1-9908-2765D43138F6}" sibTransId="{46905724-608D-4475-99D3-4563E6C96DBC}"/>
    <dgm:cxn modelId="{C201443D-903A-4BFD-A88C-984089EF6E9E}" srcId="{F7E9D29A-59EE-4319-8E8C-4DD62B9692F5}" destId="{5E9FBCC5-0FF3-4FA4-A013-4CEB2E700E74}" srcOrd="0" destOrd="0" parTransId="{E1FD62FD-1BBB-4793-AA1D-EF9D1EBC6C38}" sibTransId="{E9E4F95C-B720-4B88-85EA-63A418A09A94}"/>
    <dgm:cxn modelId="{D2FF5E3F-5C44-4973-B5A6-8E19D8E9FEAC}" type="presOf" srcId="{9C0C70DF-0DE5-42F1-A3F2-82FCE1C46D96}" destId="{5098784F-1C97-4404-A95F-E588F564ADCE}" srcOrd="0" destOrd="0" presId="urn:microsoft.com/office/officeart/2005/8/layout/hList1"/>
    <dgm:cxn modelId="{3E47255F-459C-493F-B9C7-83EF913AC11F}" srcId="{AA41B3BE-459F-476E-B9CA-53ABEEC703FE}" destId="{9C0C70DF-0DE5-42F1-A3F2-82FCE1C46D96}" srcOrd="0" destOrd="0" parTransId="{58147B7C-4163-4BB7-89BA-43D477D86663}" sibTransId="{75B8BB99-C541-43F3-A9C9-5A1F623DA890}"/>
    <dgm:cxn modelId="{3EB52160-7A8D-4462-9718-B8F67ECA28FB}" type="presOf" srcId="{C1388D16-E954-4005-AC93-8A7C146C2F0B}" destId="{AE0FFB01-4922-4917-B486-FEB906F18F8C}" srcOrd="0" destOrd="4" presId="urn:microsoft.com/office/officeart/2005/8/layout/hList1"/>
    <dgm:cxn modelId="{F8C00A46-CD45-42F2-9FA3-FCEA2185E2B2}" srcId="{8DA8BA9B-C896-4F77-9851-3F7661D0F0BB}" destId="{8026FA76-4C43-4CE0-9CE5-2D79454F1C34}" srcOrd="0" destOrd="0" parTransId="{CA05D4B0-17BE-4A8C-BC77-1171E91FDCF8}" sibTransId="{81BE615E-4F2E-487B-A293-45E3BCB439E7}"/>
    <dgm:cxn modelId="{E3727247-D7B2-4D5E-BA2A-D91CB06F12F8}" srcId="{5DE1E70E-4294-4B8D-B588-7433C18697CE}" destId="{BC6A494F-3706-4F53-B9BE-A6E0DBCF27D2}" srcOrd="0" destOrd="0" parTransId="{DF64499D-D91F-42B5-85CB-59D5393A124B}" sibTransId="{FAE135C3-B5B0-4D04-99C3-551B51D31B9A}"/>
    <dgm:cxn modelId="{1279DE67-9466-4F11-9424-0E78FDFEB464}" type="presOf" srcId="{5DE1E70E-4294-4B8D-B588-7433C18697CE}" destId="{5098784F-1C97-4404-A95F-E588F564ADCE}" srcOrd="0" destOrd="2" presId="urn:microsoft.com/office/officeart/2005/8/layout/hList1"/>
    <dgm:cxn modelId="{EAC5FA47-E346-4B9F-8004-73F61964A7B0}" srcId="{AA41B3BE-459F-476E-B9CA-53ABEEC703FE}" destId="{A12686A1-C478-4943-BCA7-99D2D1D716AA}" srcOrd="3" destOrd="0" parTransId="{A7BFC22B-C0E7-4EB0-B755-8E332EA5162A}" sibTransId="{7B857430-CB02-47F6-BEEE-1AAF3CEDA1E3}"/>
    <dgm:cxn modelId="{51035248-32C0-4608-A7DA-762E216FD9F3}" type="presOf" srcId="{2BEFC0C6-E84F-49FA-9340-CCD7DADE9631}" destId="{AE0FFB01-4922-4917-B486-FEB906F18F8C}" srcOrd="0" destOrd="1" presId="urn:microsoft.com/office/officeart/2005/8/layout/hList1"/>
    <dgm:cxn modelId="{8995144F-01EB-4ADB-AC5F-16F908F3F238}" type="presOf" srcId="{A12686A1-C478-4943-BCA7-99D2D1D716AA}" destId="{5098784F-1C97-4404-A95F-E588F564ADCE}" srcOrd="0" destOrd="4" presId="urn:microsoft.com/office/officeart/2005/8/layout/hList1"/>
    <dgm:cxn modelId="{45677753-0185-4427-8114-F82A48C2D02E}" srcId="{08F0268A-8B86-47DF-8EAF-A0D6D8801916}" destId="{F7E9D29A-59EE-4319-8E8C-4DD62B9692F5}" srcOrd="0" destOrd="0" parTransId="{4326D31D-5C40-469F-BE7D-61F28FE1D1CB}" sibTransId="{BD06923E-5B6C-4156-BCB9-FCD37FA6BB06}"/>
    <dgm:cxn modelId="{680C2C75-6692-485D-AE70-9FA16602DBB0}" type="presOf" srcId="{FC78D148-202C-4FC3-887C-3974530E4007}" destId="{AE0FFB01-4922-4917-B486-FEB906F18F8C}" srcOrd="0" destOrd="2" presId="urn:microsoft.com/office/officeart/2005/8/layout/hList1"/>
    <dgm:cxn modelId="{01E91B7D-F775-4B1E-BE43-CF1CFDFC9B03}" type="presOf" srcId="{1005D127-FBD4-4346-92B3-A3326E0EDC2B}" destId="{5DE35ABB-AC89-48E2-937A-37B4E1C29522}" srcOrd="0" destOrd="0" presId="urn:microsoft.com/office/officeart/2005/8/layout/hList1"/>
    <dgm:cxn modelId="{4D12CB7E-E8AB-4261-B302-A74CCDFF1255}" type="presOf" srcId="{F7E9D29A-59EE-4319-8E8C-4DD62B9692F5}" destId="{83C3326E-3F79-41B4-87BD-0434660B708D}" srcOrd="0" destOrd="0" presId="urn:microsoft.com/office/officeart/2005/8/layout/hList1"/>
    <dgm:cxn modelId="{4C419F90-E9FB-4EEA-978F-A46ED4DA7DC3}" type="presOf" srcId="{8026FA76-4C43-4CE0-9CE5-2D79454F1C34}" destId="{5098784F-1C97-4404-A95F-E588F564ADCE}" srcOrd="0" destOrd="7" presId="urn:microsoft.com/office/officeart/2005/8/layout/hList1"/>
    <dgm:cxn modelId="{3B23A198-5E6D-4A41-AE62-BC7C83D66417}" srcId="{1005D127-FBD4-4346-92B3-A3326E0EDC2B}" destId="{43536B03-66D5-45D1-B533-0F214043EC2E}" srcOrd="3" destOrd="0" parTransId="{2C178471-310C-4439-8C13-07913C5C18AF}" sibTransId="{01712A68-B313-4C03-B023-A936BFEF148A}"/>
    <dgm:cxn modelId="{759CB1AC-598F-4D52-AEF3-082A3A7510D1}" srcId="{AA41B3BE-459F-476E-B9CA-53ABEEC703FE}" destId="{5DE1E70E-4294-4B8D-B588-7433C18697CE}" srcOrd="2" destOrd="0" parTransId="{FDF88BDD-19A0-47D3-9D3E-AC918B22AEDF}" sibTransId="{6D670BDF-D192-4CA7-BEBB-71B929F987A6}"/>
    <dgm:cxn modelId="{25BDC7AC-AAE8-49B4-8143-92D5E590B32A}" srcId="{1005D127-FBD4-4346-92B3-A3326E0EDC2B}" destId="{2BEFC0C6-E84F-49FA-9340-CCD7DADE9631}" srcOrd="1" destOrd="0" parTransId="{CE571F59-06A3-4A23-8A0F-0FB704FFEB3C}" sibTransId="{5BD60F59-9914-4EDF-B3DE-AA8AA3FB1394}"/>
    <dgm:cxn modelId="{60E255B8-5B02-4938-BA2C-548A2A8F85C9}" type="presOf" srcId="{AA41B3BE-459F-476E-B9CA-53ABEEC703FE}" destId="{A76E7B9C-4B62-47FB-B17C-03409FC99197}" srcOrd="0" destOrd="0" presId="urn:microsoft.com/office/officeart/2005/8/layout/hList1"/>
    <dgm:cxn modelId="{5F1F15BA-1EFA-435D-B71F-DC9F1239AB5F}" srcId="{1005D127-FBD4-4346-92B3-A3326E0EDC2B}" destId="{FC78D148-202C-4FC3-887C-3974530E4007}" srcOrd="2" destOrd="0" parTransId="{88691DC4-CFC2-4EFD-9497-B205EA4E3EC6}" sibTransId="{1D0BD396-943E-43D7-B83A-CA72445E5AFE}"/>
    <dgm:cxn modelId="{1A16B1BC-2172-461E-9D55-46A5B83B16DA}" srcId="{A12686A1-C478-4943-BCA7-99D2D1D716AA}" destId="{3CAE82C5-D552-47E8-BC73-2558DAFF3514}" srcOrd="0" destOrd="0" parTransId="{3D9FA5A6-0783-4B74-88E9-14053744CBFC}" sibTransId="{1275452F-E886-4341-8F36-998E1C87F3D7}"/>
    <dgm:cxn modelId="{F9498ABD-BB91-4A29-8AB1-50E7CB3B1F37}" type="presOf" srcId="{43536B03-66D5-45D1-B533-0F214043EC2E}" destId="{AE0FFB01-4922-4917-B486-FEB906F18F8C}" srcOrd="0" destOrd="3" presId="urn:microsoft.com/office/officeart/2005/8/layout/hList1"/>
    <dgm:cxn modelId="{8A8C2DC2-69E6-4A3E-B05D-D81DEBBF436D}" srcId="{08F0268A-8B86-47DF-8EAF-A0D6D8801916}" destId="{1005D127-FBD4-4346-92B3-A3326E0EDC2B}" srcOrd="1" destOrd="0" parTransId="{068024D5-176E-456D-B891-23854A598C3A}" sibTransId="{8BAB0171-20D5-4A50-A7C5-96B4995807A2}"/>
    <dgm:cxn modelId="{316401E4-9460-4690-859F-1E0ACB824BAA}" type="presOf" srcId="{F33FD38C-9570-42EE-BB61-3504526C6E08}" destId="{AE0FFB01-4922-4917-B486-FEB906F18F8C}" srcOrd="0" destOrd="0" presId="urn:microsoft.com/office/officeart/2005/8/layout/hList1"/>
    <dgm:cxn modelId="{2118B3E9-2D57-4A25-9DCA-BCC44311ED1D}" srcId="{1005D127-FBD4-4346-92B3-A3326E0EDC2B}" destId="{F4C1C6BE-8762-4C27-9224-BAC3132395B9}" srcOrd="5" destOrd="0" parTransId="{ADA6575B-FE45-4F50-88BE-F42E2DF6F94A}" sibTransId="{AC5ED569-A8EC-4DC6-B6FA-B9E0183B8803}"/>
    <dgm:cxn modelId="{D206D0EF-0529-4687-B75E-87FC22196E27}" srcId="{1005D127-FBD4-4346-92B3-A3326E0EDC2B}" destId="{0C621450-2C63-45DE-8A1D-B4A6199545FA}" srcOrd="6" destOrd="0" parTransId="{EEF43D62-E672-4C11-86D1-897EC223B981}" sibTransId="{8638E306-1704-4ADD-A711-4011679D6ADE}"/>
    <dgm:cxn modelId="{741128FA-D96C-41DE-94CC-4901BE1C4BE8}" srcId="{1005D127-FBD4-4346-92B3-A3326E0EDC2B}" destId="{C1388D16-E954-4005-AC93-8A7C146C2F0B}" srcOrd="4" destOrd="0" parTransId="{DEC9B98B-482C-42C1-A2AF-926F61F41855}" sibTransId="{57D41522-652E-41DB-BF5C-364271DBBE6F}"/>
    <dgm:cxn modelId="{00D89A42-8B7D-4349-BE8B-3127546F0008}" type="presParOf" srcId="{A9D71A82-1608-4940-ADC2-80CC327AA85A}" destId="{DFF942C7-8D01-4562-8EB4-4DC60E6A5768}" srcOrd="0" destOrd="0" presId="urn:microsoft.com/office/officeart/2005/8/layout/hList1"/>
    <dgm:cxn modelId="{E871160C-9996-471B-A3AD-DDC8BEE13F3D}" type="presParOf" srcId="{DFF942C7-8D01-4562-8EB4-4DC60E6A5768}" destId="{83C3326E-3F79-41B4-87BD-0434660B708D}" srcOrd="0" destOrd="0" presId="urn:microsoft.com/office/officeart/2005/8/layout/hList1"/>
    <dgm:cxn modelId="{111C1851-A52D-429C-9524-8896914917F5}" type="presParOf" srcId="{DFF942C7-8D01-4562-8EB4-4DC60E6A5768}" destId="{48529514-629E-4BFD-9872-E5A9F8798D4A}" srcOrd="1" destOrd="0" presId="urn:microsoft.com/office/officeart/2005/8/layout/hList1"/>
    <dgm:cxn modelId="{96A7B4E2-D63C-4359-9AED-F9797F1AAB17}" type="presParOf" srcId="{A9D71A82-1608-4940-ADC2-80CC327AA85A}" destId="{322B0C87-787A-470E-9DD9-F712E0AD5F3A}" srcOrd="1" destOrd="0" presId="urn:microsoft.com/office/officeart/2005/8/layout/hList1"/>
    <dgm:cxn modelId="{A999518A-66F9-495F-9AC4-AEB9F2187DB1}" type="presParOf" srcId="{A9D71A82-1608-4940-ADC2-80CC327AA85A}" destId="{38F1CFCD-6C50-48A1-8CA2-4E86194CC22E}" srcOrd="2" destOrd="0" presId="urn:microsoft.com/office/officeart/2005/8/layout/hList1"/>
    <dgm:cxn modelId="{2956E3B7-DC64-4CB4-B947-C455FB9F4A50}" type="presParOf" srcId="{38F1CFCD-6C50-48A1-8CA2-4E86194CC22E}" destId="{5DE35ABB-AC89-48E2-937A-37B4E1C29522}" srcOrd="0" destOrd="0" presId="urn:microsoft.com/office/officeart/2005/8/layout/hList1"/>
    <dgm:cxn modelId="{2E7C9760-868E-4185-88BC-9D525D9B60DA}" type="presParOf" srcId="{38F1CFCD-6C50-48A1-8CA2-4E86194CC22E}" destId="{AE0FFB01-4922-4917-B486-FEB906F18F8C}" srcOrd="1" destOrd="0" presId="urn:microsoft.com/office/officeart/2005/8/layout/hList1"/>
    <dgm:cxn modelId="{15E87A4D-B222-48F7-8786-0C233C84EEC6}" type="presParOf" srcId="{A9D71A82-1608-4940-ADC2-80CC327AA85A}" destId="{C0695687-D5A0-4A87-946A-8E32F145CDFC}" srcOrd="3" destOrd="0" presId="urn:microsoft.com/office/officeart/2005/8/layout/hList1"/>
    <dgm:cxn modelId="{7D3C0ED3-C405-431B-9651-12820EB96648}" type="presParOf" srcId="{A9D71A82-1608-4940-ADC2-80CC327AA85A}" destId="{30F44B8D-5C11-4982-B9EF-8F3289EEB602}" srcOrd="4" destOrd="0" presId="urn:microsoft.com/office/officeart/2005/8/layout/hList1"/>
    <dgm:cxn modelId="{16C79D35-FA6D-4853-B599-A6C30F86D159}" type="presParOf" srcId="{30F44B8D-5C11-4982-B9EF-8F3289EEB602}" destId="{A76E7B9C-4B62-47FB-B17C-03409FC99197}" srcOrd="0" destOrd="0" presId="urn:microsoft.com/office/officeart/2005/8/layout/hList1"/>
    <dgm:cxn modelId="{11D981FD-5F67-4FF7-A88D-C384ADC10EAF}" type="presParOf" srcId="{30F44B8D-5C11-4982-B9EF-8F3289EEB602}" destId="{5098784F-1C97-4404-A95F-E588F564ADC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2A262-FF03-40D9-BE81-9163E51F12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D27BF3C-345D-49A8-A6DF-6CBC38396077}">
      <dgm:prSet phldrT="[Text]"/>
      <dgm:spPr/>
      <dgm:t>
        <a:bodyPr/>
        <a:lstStyle/>
        <a:p>
          <a:r>
            <a:rPr lang="en-US" dirty="0">
              <a:solidFill>
                <a:schemeClr val="bg2"/>
              </a:solidFill>
            </a:rPr>
            <a:t>Lily will go fishing with her grandfather and hold the fishing pole</a:t>
          </a:r>
        </a:p>
      </dgm:t>
    </dgm:pt>
    <dgm:pt modelId="{C8C293CD-3DC4-424D-B368-184D6B783256}" type="parTrans" cxnId="{4F474F87-2CA4-44BB-913F-CEE5BFF591C4}">
      <dgm:prSet/>
      <dgm:spPr/>
      <dgm:t>
        <a:bodyPr/>
        <a:lstStyle/>
        <a:p>
          <a:endParaRPr lang="en-US">
            <a:solidFill>
              <a:schemeClr val="bg2"/>
            </a:solidFill>
          </a:endParaRPr>
        </a:p>
      </dgm:t>
    </dgm:pt>
    <dgm:pt modelId="{6720A02E-5893-4314-AB8E-531D0E3B9E82}" type="sibTrans" cxnId="{4F474F87-2CA4-44BB-913F-CEE5BFF591C4}">
      <dgm:prSet/>
      <dgm:spPr/>
      <dgm:t>
        <a:bodyPr/>
        <a:lstStyle/>
        <a:p>
          <a:endParaRPr lang="en-US">
            <a:solidFill>
              <a:schemeClr val="bg2"/>
            </a:solidFill>
          </a:endParaRPr>
        </a:p>
      </dgm:t>
    </dgm:pt>
    <dgm:pt modelId="{48C530A7-8448-4176-81E3-E06C284E99BC}">
      <dgm:prSet phldrT="[Text]"/>
      <dgm:spPr/>
      <dgm:t>
        <a:bodyPr/>
        <a:lstStyle/>
        <a:p>
          <a:r>
            <a:rPr lang="en-US" dirty="0">
              <a:solidFill>
                <a:schemeClr val="bg2"/>
              </a:solidFill>
            </a:rPr>
            <a:t>Jennifer will eat her meals with her family while sitting in her highchair</a:t>
          </a:r>
        </a:p>
      </dgm:t>
    </dgm:pt>
    <dgm:pt modelId="{43EEA70B-E906-4166-87F3-8B79AD7C793A}" type="parTrans" cxnId="{B2C5CCDD-C8FF-4C00-9F66-7203F835D832}">
      <dgm:prSet/>
      <dgm:spPr/>
      <dgm:t>
        <a:bodyPr/>
        <a:lstStyle/>
        <a:p>
          <a:endParaRPr lang="en-US">
            <a:solidFill>
              <a:schemeClr val="bg2"/>
            </a:solidFill>
          </a:endParaRPr>
        </a:p>
      </dgm:t>
    </dgm:pt>
    <dgm:pt modelId="{2FA4A4BB-B6F2-4931-8436-86CCD52FD569}" type="sibTrans" cxnId="{B2C5CCDD-C8FF-4C00-9F66-7203F835D832}">
      <dgm:prSet/>
      <dgm:spPr/>
      <dgm:t>
        <a:bodyPr/>
        <a:lstStyle/>
        <a:p>
          <a:endParaRPr lang="en-US">
            <a:solidFill>
              <a:schemeClr val="bg2"/>
            </a:solidFill>
          </a:endParaRPr>
        </a:p>
      </dgm:t>
    </dgm:pt>
    <dgm:pt modelId="{8920B1AB-F14D-4B61-BD0A-D70E5DDD1979}">
      <dgm:prSet phldrT="[Text]"/>
      <dgm:spPr/>
      <dgm:t>
        <a:bodyPr/>
        <a:lstStyle/>
        <a:p>
          <a:r>
            <a:rPr lang="en-US" dirty="0" err="1">
              <a:solidFill>
                <a:schemeClr val="bg2"/>
              </a:solidFill>
            </a:rPr>
            <a:t>Myka</a:t>
          </a:r>
          <a:r>
            <a:rPr lang="en-US" dirty="0">
              <a:solidFill>
                <a:schemeClr val="bg2"/>
              </a:solidFill>
            </a:rPr>
            <a:t> will play with the puppy by throwing the ball while being held by his father</a:t>
          </a:r>
        </a:p>
      </dgm:t>
    </dgm:pt>
    <dgm:pt modelId="{C0AA8E0F-B635-4A8F-91A3-F29533DC2590}" type="parTrans" cxnId="{21F94D11-A666-46FC-A4BC-CB66B75802FF}">
      <dgm:prSet/>
      <dgm:spPr/>
      <dgm:t>
        <a:bodyPr/>
        <a:lstStyle/>
        <a:p>
          <a:endParaRPr lang="en-US">
            <a:solidFill>
              <a:schemeClr val="bg2"/>
            </a:solidFill>
          </a:endParaRPr>
        </a:p>
      </dgm:t>
    </dgm:pt>
    <dgm:pt modelId="{2FC95E0E-6CAF-4AC8-A5CF-0DA67F906E70}" type="sibTrans" cxnId="{21F94D11-A666-46FC-A4BC-CB66B75802FF}">
      <dgm:prSet/>
      <dgm:spPr/>
      <dgm:t>
        <a:bodyPr/>
        <a:lstStyle/>
        <a:p>
          <a:endParaRPr lang="en-US">
            <a:solidFill>
              <a:schemeClr val="bg2"/>
            </a:solidFill>
          </a:endParaRPr>
        </a:p>
      </dgm:t>
    </dgm:pt>
    <dgm:pt modelId="{697482BD-3DCC-41A2-956B-FAC805F8DC93}">
      <dgm:prSet phldrT="[Text]"/>
      <dgm:spPr/>
      <dgm:t>
        <a:bodyPr/>
        <a:lstStyle/>
        <a:p>
          <a:r>
            <a:rPr lang="en-US" dirty="0">
              <a:solidFill>
                <a:schemeClr val="bg2"/>
              </a:solidFill>
            </a:rPr>
            <a:t>Lili and Pat will put Mike to bed for naps and bedtime</a:t>
          </a:r>
        </a:p>
      </dgm:t>
    </dgm:pt>
    <dgm:pt modelId="{0C04E474-6056-457D-8173-695182E05581}" type="parTrans" cxnId="{9377F843-DCD2-4B1F-B5D9-20DC3451DE5F}">
      <dgm:prSet/>
      <dgm:spPr/>
      <dgm:t>
        <a:bodyPr/>
        <a:lstStyle/>
        <a:p>
          <a:endParaRPr lang="en-US">
            <a:solidFill>
              <a:schemeClr val="bg2"/>
            </a:solidFill>
          </a:endParaRPr>
        </a:p>
      </dgm:t>
    </dgm:pt>
    <dgm:pt modelId="{5CCCACCE-755E-4D44-981A-D380DDF0A231}" type="sibTrans" cxnId="{9377F843-DCD2-4B1F-B5D9-20DC3451DE5F}">
      <dgm:prSet/>
      <dgm:spPr/>
      <dgm:t>
        <a:bodyPr/>
        <a:lstStyle/>
        <a:p>
          <a:endParaRPr lang="en-US">
            <a:solidFill>
              <a:schemeClr val="bg2"/>
            </a:solidFill>
          </a:endParaRPr>
        </a:p>
      </dgm:t>
    </dgm:pt>
    <dgm:pt modelId="{C13B3957-D0E4-4ED4-9676-186882F8E441}">
      <dgm:prSet phldrT="[Text]"/>
      <dgm:spPr/>
      <dgm:t>
        <a:bodyPr/>
        <a:lstStyle/>
        <a:p>
          <a:r>
            <a:rPr lang="en-US" dirty="0">
              <a:solidFill>
                <a:schemeClr val="bg2"/>
              </a:solidFill>
            </a:rPr>
            <a:t>Leka will sit in the bathtub during bath time</a:t>
          </a:r>
        </a:p>
      </dgm:t>
    </dgm:pt>
    <dgm:pt modelId="{01DF7223-D6D4-4D06-80CC-6A54B47CDE53}" type="parTrans" cxnId="{D9B97468-515E-45F6-A88C-D9DF8582EADD}">
      <dgm:prSet/>
      <dgm:spPr/>
      <dgm:t>
        <a:bodyPr/>
        <a:lstStyle/>
        <a:p>
          <a:endParaRPr lang="en-US">
            <a:solidFill>
              <a:schemeClr val="bg2"/>
            </a:solidFill>
          </a:endParaRPr>
        </a:p>
      </dgm:t>
    </dgm:pt>
    <dgm:pt modelId="{F2365FD1-6F7C-42AA-9C96-14FCE09AF43B}" type="sibTrans" cxnId="{D9B97468-515E-45F6-A88C-D9DF8582EADD}">
      <dgm:prSet/>
      <dgm:spPr/>
      <dgm:t>
        <a:bodyPr/>
        <a:lstStyle/>
        <a:p>
          <a:endParaRPr lang="en-US">
            <a:solidFill>
              <a:schemeClr val="bg2"/>
            </a:solidFill>
          </a:endParaRPr>
        </a:p>
      </dgm:t>
    </dgm:pt>
    <dgm:pt modelId="{85563CAE-D211-4FB4-BA6F-99A009C0BAE9}">
      <dgm:prSet phldrT="[Text]"/>
      <dgm:spPr/>
      <dgm:t>
        <a:bodyPr/>
        <a:lstStyle/>
        <a:p>
          <a:r>
            <a:rPr lang="en-US" dirty="0" err="1">
              <a:solidFill>
                <a:schemeClr val="bg2"/>
              </a:solidFill>
            </a:rPr>
            <a:t>Eka</a:t>
          </a:r>
          <a:r>
            <a:rPr lang="en-US" dirty="0">
              <a:solidFill>
                <a:schemeClr val="bg2"/>
              </a:solidFill>
            </a:rPr>
            <a:t> will walk to the mailbox to get the mail every afternoon</a:t>
          </a:r>
        </a:p>
      </dgm:t>
    </dgm:pt>
    <dgm:pt modelId="{2F01334B-1DA1-41A3-952F-41424F3B00FC}" type="parTrans" cxnId="{2002F143-C2C4-47B5-B85C-D62DBFC57EE0}">
      <dgm:prSet/>
      <dgm:spPr/>
      <dgm:t>
        <a:bodyPr/>
        <a:lstStyle/>
        <a:p>
          <a:endParaRPr lang="en-US">
            <a:solidFill>
              <a:schemeClr val="bg2"/>
            </a:solidFill>
          </a:endParaRPr>
        </a:p>
      </dgm:t>
    </dgm:pt>
    <dgm:pt modelId="{3D2CDA3B-5498-4C4C-A0D3-6BD29E3115DF}" type="sibTrans" cxnId="{2002F143-C2C4-47B5-B85C-D62DBFC57EE0}">
      <dgm:prSet/>
      <dgm:spPr/>
      <dgm:t>
        <a:bodyPr/>
        <a:lstStyle/>
        <a:p>
          <a:endParaRPr lang="en-US">
            <a:solidFill>
              <a:schemeClr val="bg2"/>
            </a:solidFill>
          </a:endParaRPr>
        </a:p>
      </dgm:t>
    </dgm:pt>
    <dgm:pt modelId="{D513F8BB-E6F9-421E-B965-2F0DDBF168F2}" type="pres">
      <dgm:prSet presAssocID="{0372A262-FF03-40D9-BE81-9163E51F12B8}" presName="Name0" presStyleCnt="0">
        <dgm:presLayoutVars>
          <dgm:chMax val="7"/>
          <dgm:chPref val="7"/>
          <dgm:dir/>
        </dgm:presLayoutVars>
      </dgm:prSet>
      <dgm:spPr/>
    </dgm:pt>
    <dgm:pt modelId="{09A625CF-2847-4FEE-AB07-6B529E8E59CE}" type="pres">
      <dgm:prSet presAssocID="{0372A262-FF03-40D9-BE81-9163E51F12B8}" presName="Name1" presStyleCnt="0"/>
      <dgm:spPr/>
    </dgm:pt>
    <dgm:pt modelId="{96A90FBF-AA24-4064-9E7A-B6EB7D3ADC9F}" type="pres">
      <dgm:prSet presAssocID="{0372A262-FF03-40D9-BE81-9163E51F12B8}" presName="cycle" presStyleCnt="0"/>
      <dgm:spPr/>
    </dgm:pt>
    <dgm:pt modelId="{378EB87E-AF32-43A3-9CB8-34A7A82EC3F7}" type="pres">
      <dgm:prSet presAssocID="{0372A262-FF03-40D9-BE81-9163E51F12B8}" presName="srcNode" presStyleLbl="node1" presStyleIdx="0" presStyleCnt="6"/>
      <dgm:spPr/>
    </dgm:pt>
    <dgm:pt modelId="{4838F463-71D7-46E1-9CE3-A3904EFBF0AE}" type="pres">
      <dgm:prSet presAssocID="{0372A262-FF03-40D9-BE81-9163E51F12B8}" presName="conn" presStyleLbl="parChTrans1D2" presStyleIdx="0" presStyleCnt="1"/>
      <dgm:spPr/>
    </dgm:pt>
    <dgm:pt modelId="{E642BA6F-3BB4-4214-85E3-6D2694C24A5C}" type="pres">
      <dgm:prSet presAssocID="{0372A262-FF03-40D9-BE81-9163E51F12B8}" presName="extraNode" presStyleLbl="node1" presStyleIdx="0" presStyleCnt="6"/>
      <dgm:spPr/>
    </dgm:pt>
    <dgm:pt modelId="{6D88DD52-9B01-4F76-B35F-31F91D193FEC}" type="pres">
      <dgm:prSet presAssocID="{0372A262-FF03-40D9-BE81-9163E51F12B8}" presName="dstNode" presStyleLbl="node1" presStyleIdx="0" presStyleCnt="6"/>
      <dgm:spPr/>
    </dgm:pt>
    <dgm:pt modelId="{69B91DF2-FF99-4701-BD64-1B2832D1B6BF}" type="pres">
      <dgm:prSet presAssocID="{6D27BF3C-345D-49A8-A6DF-6CBC38396077}" presName="text_1" presStyleLbl="node1" presStyleIdx="0" presStyleCnt="6">
        <dgm:presLayoutVars>
          <dgm:bulletEnabled val="1"/>
        </dgm:presLayoutVars>
      </dgm:prSet>
      <dgm:spPr/>
    </dgm:pt>
    <dgm:pt modelId="{5E65535B-4346-4D4F-ADEA-9EAFCA6F649D}" type="pres">
      <dgm:prSet presAssocID="{6D27BF3C-345D-49A8-A6DF-6CBC38396077}" presName="accent_1" presStyleCnt="0"/>
      <dgm:spPr/>
    </dgm:pt>
    <dgm:pt modelId="{23CEAC7A-FC8E-4DB5-AF4C-A0447BB296B6}" type="pres">
      <dgm:prSet presAssocID="{6D27BF3C-345D-49A8-A6DF-6CBC38396077}" presName="accentRepeatNode" presStyleLbl="solidFgAcc1" presStyleIdx="0" presStyleCnt="6"/>
      <dgm:spPr/>
    </dgm:pt>
    <dgm:pt modelId="{A15DF88A-1ECE-41A5-A197-379E9F440F4D}" type="pres">
      <dgm:prSet presAssocID="{48C530A7-8448-4176-81E3-E06C284E99BC}" presName="text_2" presStyleLbl="node1" presStyleIdx="1" presStyleCnt="6">
        <dgm:presLayoutVars>
          <dgm:bulletEnabled val="1"/>
        </dgm:presLayoutVars>
      </dgm:prSet>
      <dgm:spPr/>
    </dgm:pt>
    <dgm:pt modelId="{FBE5D522-713D-4AE0-9ED7-B76F21380637}" type="pres">
      <dgm:prSet presAssocID="{48C530A7-8448-4176-81E3-E06C284E99BC}" presName="accent_2" presStyleCnt="0"/>
      <dgm:spPr/>
    </dgm:pt>
    <dgm:pt modelId="{B2769403-9FE6-4FB3-8659-74A568699AF9}" type="pres">
      <dgm:prSet presAssocID="{48C530A7-8448-4176-81E3-E06C284E99BC}" presName="accentRepeatNode" presStyleLbl="solidFgAcc1" presStyleIdx="1" presStyleCnt="6"/>
      <dgm:spPr/>
    </dgm:pt>
    <dgm:pt modelId="{32599BBD-1375-4B9D-984C-0CDDF3D55B58}" type="pres">
      <dgm:prSet presAssocID="{8920B1AB-F14D-4B61-BD0A-D70E5DDD1979}" presName="text_3" presStyleLbl="node1" presStyleIdx="2" presStyleCnt="6" custLinFactNeighborX="409" custLinFactNeighborY="272">
        <dgm:presLayoutVars>
          <dgm:bulletEnabled val="1"/>
        </dgm:presLayoutVars>
      </dgm:prSet>
      <dgm:spPr/>
    </dgm:pt>
    <dgm:pt modelId="{861B868B-1EB4-45E9-ACC7-B09BBB5C1FC7}" type="pres">
      <dgm:prSet presAssocID="{8920B1AB-F14D-4B61-BD0A-D70E5DDD1979}" presName="accent_3" presStyleCnt="0"/>
      <dgm:spPr/>
    </dgm:pt>
    <dgm:pt modelId="{D606EBD0-F36E-44D4-BB57-D50304E8565E}" type="pres">
      <dgm:prSet presAssocID="{8920B1AB-F14D-4B61-BD0A-D70E5DDD1979}" presName="accentRepeatNode" presStyleLbl="solidFgAcc1" presStyleIdx="2" presStyleCnt="6"/>
      <dgm:spPr/>
    </dgm:pt>
    <dgm:pt modelId="{08129AFB-2898-4683-ABE1-CB4A293A6A01}" type="pres">
      <dgm:prSet presAssocID="{697482BD-3DCC-41A2-956B-FAC805F8DC93}" presName="text_4" presStyleLbl="node1" presStyleIdx="3" presStyleCnt="6">
        <dgm:presLayoutVars>
          <dgm:bulletEnabled val="1"/>
        </dgm:presLayoutVars>
      </dgm:prSet>
      <dgm:spPr/>
    </dgm:pt>
    <dgm:pt modelId="{962F8EED-D101-4DCB-91F0-3FF1FE1878B0}" type="pres">
      <dgm:prSet presAssocID="{697482BD-3DCC-41A2-956B-FAC805F8DC93}" presName="accent_4" presStyleCnt="0"/>
      <dgm:spPr/>
    </dgm:pt>
    <dgm:pt modelId="{7AB6DD46-9284-47B9-A2BC-62E744600CE2}" type="pres">
      <dgm:prSet presAssocID="{697482BD-3DCC-41A2-956B-FAC805F8DC93}" presName="accentRepeatNode" presStyleLbl="solidFgAcc1" presStyleIdx="3" presStyleCnt="6"/>
      <dgm:spPr/>
    </dgm:pt>
    <dgm:pt modelId="{C0FBE71C-8B16-48DF-AC9C-30283C9D4598}" type="pres">
      <dgm:prSet presAssocID="{C13B3957-D0E4-4ED4-9676-186882F8E441}" presName="text_5" presStyleLbl="node1" presStyleIdx="4" presStyleCnt="6">
        <dgm:presLayoutVars>
          <dgm:bulletEnabled val="1"/>
        </dgm:presLayoutVars>
      </dgm:prSet>
      <dgm:spPr/>
    </dgm:pt>
    <dgm:pt modelId="{77CF8033-30F8-4B54-8255-417CA5264182}" type="pres">
      <dgm:prSet presAssocID="{C13B3957-D0E4-4ED4-9676-186882F8E441}" presName="accent_5" presStyleCnt="0"/>
      <dgm:spPr/>
    </dgm:pt>
    <dgm:pt modelId="{9D9F8A82-0721-49E4-BA61-00E4BB633355}" type="pres">
      <dgm:prSet presAssocID="{C13B3957-D0E4-4ED4-9676-186882F8E441}" presName="accentRepeatNode" presStyleLbl="solidFgAcc1" presStyleIdx="4" presStyleCnt="6"/>
      <dgm:spPr/>
    </dgm:pt>
    <dgm:pt modelId="{2F2FBA97-27A0-4352-925A-D27E8D746E92}" type="pres">
      <dgm:prSet presAssocID="{85563CAE-D211-4FB4-BA6F-99A009C0BAE9}" presName="text_6" presStyleLbl="node1" presStyleIdx="5" presStyleCnt="6">
        <dgm:presLayoutVars>
          <dgm:bulletEnabled val="1"/>
        </dgm:presLayoutVars>
      </dgm:prSet>
      <dgm:spPr/>
    </dgm:pt>
    <dgm:pt modelId="{F7F680C8-3C96-4028-8AB8-20D30F72259C}" type="pres">
      <dgm:prSet presAssocID="{85563CAE-D211-4FB4-BA6F-99A009C0BAE9}" presName="accent_6" presStyleCnt="0"/>
      <dgm:spPr/>
    </dgm:pt>
    <dgm:pt modelId="{104ADF7D-0593-4271-AC5C-9696749802FD}" type="pres">
      <dgm:prSet presAssocID="{85563CAE-D211-4FB4-BA6F-99A009C0BAE9}" presName="accentRepeatNode" presStyleLbl="solidFgAcc1" presStyleIdx="5" presStyleCnt="6"/>
      <dgm:spPr/>
    </dgm:pt>
  </dgm:ptLst>
  <dgm:cxnLst>
    <dgm:cxn modelId="{1695410B-73BE-44A9-83F9-514DAF47A98C}" type="presOf" srcId="{C13B3957-D0E4-4ED4-9676-186882F8E441}" destId="{C0FBE71C-8B16-48DF-AC9C-30283C9D4598}" srcOrd="0" destOrd="0" presId="urn:microsoft.com/office/officeart/2008/layout/VerticalCurvedList"/>
    <dgm:cxn modelId="{21F94D11-A666-46FC-A4BC-CB66B75802FF}" srcId="{0372A262-FF03-40D9-BE81-9163E51F12B8}" destId="{8920B1AB-F14D-4B61-BD0A-D70E5DDD1979}" srcOrd="2" destOrd="0" parTransId="{C0AA8E0F-B635-4A8F-91A3-F29533DC2590}" sibTransId="{2FC95E0E-6CAF-4AC8-A5CF-0DA67F906E70}"/>
    <dgm:cxn modelId="{BADB8912-9870-463B-A03E-568D72DB8028}" type="presOf" srcId="{0372A262-FF03-40D9-BE81-9163E51F12B8}" destId="{D513F8BB-E6F9-421E-B965-2F0DDBF168F2}" srcOrd="0" destOrd="0" presId="urn:microsoft.com/office/officeart/2008/layout/VerticalCurvedList"/>
    <dgm:cxn modelId="{4B3E1C18-0175-4F35-81F8-0F0C991C6CE2}" type="presOf" srcId="{85563CAE-D211-4FB4-BA6F-99A009C0BAE9}" destId="{2F2FBA97-27A0-4352-925A-D27E8D746E92}" srcOrd="0" destOrd="0" presId="urn:microsoft.com/office/officeart/2008/layout/VerticalCurvedList"/>
    <dgm:cxn modelId="{CBCB2A23-C5AC-4A36-98A5-8DF5E28D4B05}" type="presOf" srcId="{697482BD-3DCC-41A2-956B-FAC805F8DC93}" destId="{08129AFB-2898-4683-ABE1-CB4A293A6A01}" srcOrd="0" destOrd="0" presId="urn:microsoft.com/office/officeart/2008/layout/VerticalCurvedList"/>
    <dgm:cxn modelId="{8262ED30-B4FE-4219-957D-2D31EE45BA17}" type="presOf" srcId="{6720A02E-5893-4314-AB8E-531D0E3B9E82}" destId="{4838F463-71D7-46E1-9CE3-A3904EFBF0AE}" srcOrd="0" destOrd="0" presId="urn:microsoft.com/office/officeart/2008/layout/VerticalCurvedList"/>
    <dgm:cxn modelId="{9A22BA36-4607-41B1-93DE-DE75F7F4F271}" type="presOf" srcId="{48C530A7-8448-4176-81E3-E06C284E99BC}" destId="{A15DF88A-1ECE-41A5-A197-379E9F440F4D}" srcOrd="0" destOrd="0" presId="urn:microsoft.com/office/officeart/2008/layout/VerticalCurvedList"/>
    <dgm:cxn modelId="{2002F143-C2C4-47B5-B85C-D62DBFC57EE0}" srcId="{0372A262-FF03-40D9-BE81-9163E51F12B8}" destId="{85563CAE-D211-4FB4-BA6F-99A009C0BAE9}" srcOrd="5" destOrd="0" parTransId="{2F01334B-1DA1-41A3-952F-41424F3B00FC}" sibTransId="{3D2CDA3B-5498-4C4C-A0D3-6BD29E3115DF}"/>
    <dgm:cxn modelId="{9377F843-DCD2-4B1F-B5D9-20DC3451DE5F}" srcId="{0372A262-FF03-40D9-BE81-9163E51F12B8}" destId="{697482BD-3DCC-41A2-956B-FAC805F8DC93}" srcOrd="3" destOrd="0" parTransId="{0C04E474-6056-457D-8173-695182E05581}" sibTransId="{5CCCACCE-755E-4D44-981A-D380DDF0A231}"/>
    <dgm:cxn modelId="{94E50D46-666B-492D-93B3-35E50520EAAB}" type="presOf" srcId="{8920B1AB-F14D-4B61-BD0A-D70E5DDD1979}" destId="{32599BBD-1375-4B9D-984C-0CDDF3D55B58}" srcOrd="0" destOrd="0" presId="urn:microsoft.com/office/officeart/2008/layout/VerticalCurvedList"/>
    <dgm:cxn modelId="{D9B97468-515E-45F6-A88C-D9DF8582EADD}" srcId="{0372A262-FF03-40D9-BE81-9163E51F12B8}" destId="{C13B3957-D0E4-4ED4-9676-186882F8E441}" srcOrd="4" destOrd="0" parTransId="{01DF7223-D6D4-4D06-80CC-6A54B47CDE53}" sibTransId="{F2365FD1-6F7C-42AA-9C96-14FCE09AF43B}"/>
    <dgm:cxn modelId="{4F474F87-2CA4-44BB-913F-CEE5BFF591C4}" srcId="{0372A262-FF03-40D9-BE81-9163E51F12B8}" destId="{6D27BF3C-345D-49A8-A6DF-6CBC38396077}" srcOrd="0" destOrd="0" parTransId="{C8C293CD-3DC4-424D-B368-184D6B783256}" sibTransId="{6720A02E-5893-4314-AB8E-531D0E3B9E82}"/>
    <dgm:cxn modelId="{83E83FCE-1655-40EC-ACEF-59815B01E41A}" type="presOf" srcId="{6D27BF3C-345D-49A8-A6DF-6CBC38396077}" destId="{69B91DF2-FF99-4701-BD64-1B2832D1B6BF}" srcOrd="0" destOrd="0" presId="urn:microsoft.com/office/officeart/2008/layout/VerticalCurvedList"/>
    <dgm:cxn modelId="{B2C5CCDD-C8FF-4C00-9F66-7203F835D832}" srcId="{0372A262-FF03-40D9-BE81-9163E51F12B8}" destId="{48C530A7-8448-4176-81E3-E06C284E99BC}" srcOrd="1" destOrd="0" parTransId="{43EEA70B-E906-4166-87F3-8B79AD7C793A}" sibTransId="{2FA4A4BB-B6F2-4931-8436-86CCD52FD569}"/>
    <dgm:cxn modelId="{28271F9E-1FD4-4EBD-9F7D-C2A2ED875627}" type="presParOf" srcId="{D513F8BB-E6F9-421E-B965-2F0DDBF168F2}" destId="{09A625CF-2847-4FEE-AB07-6B529E8E59CE}" srcOrd="0" destOrd="0" presId="urn:microsoft.com/office/officeart/2008/layout/VerticalCurvedList"/>
    <dgm:cxn modelId="{FB9F43C5-BA2E-41A8-93F6-F26E4656CD78}" type="presParOf" srcId="{09A625CF-2847-4FEE-AB07-6B529E8E59CE}" destId="{96A90FBF-AA24-4064-9E7A-B6EB7D3ADC9F}" srcOrd="0" destOrd="0" presId="urn:microsoft.com/office/officeart/2008/layout/VerticalCurvedList"/>
    <dgm:cxn modelId="{2038A184-AB4E-4BBE-98DB-80C2571CDDBB}" type="presParOf" srcId="{96A90FBF-AA24-4064-9E7A-B6EB7D3ADC9F}" destId="{378EB87E-AF32-43A3-9CB8-34A7A82EC3F7}" srcOrd="0" destOrd="0" presId="urn:microsoft.com/office/officeart/2008/layout/VerticalCurvedList"/>
    <dgm:cxn modelId="{CDBC9722-70F6-4C20-882D-2BFE996B7874}" type="presParOf" srcId="{96A90FBF-AA24-4064-9E7A-B6EB7D3ADC9F}" destId="{4838F463-71D7-46E1-9CE3-A3904EFBF0AE}" srcOrd="1" destOrd="0" presId="urn:microsoft.com/office/officeart/2008/layout/VerticalCurvedList"/>
    <dgm:cxn modelId="{3C35E6DD-BF90-432F-851A-E42C51596E2E}" type="presParOf" srcId="{96A90FBF-AA24-4064-9E7A-B6EB7D3ADC9F}" destId="{E642BA6F-3BB4-4214-85E3-6D2694C24A5C}" srcOrd="2" destOrd="0" presId="urn:microsoft.com/office/officeart/2008/layout/VerticalCurvedList"/>
    <dgm:cxn modelId="{C777C76D-B1E1-4605-A323-CBF674C800F7}" type="presParOf" srcId="{96A90FBF-AA24-4064-9E7A-B6EB7D3ADC9F}" destId="{6D88DD52-9B01-4F76-B35F-31F91D193FEC}" srcOrd="3" destOrd="0" presId="urn:microsoft.com/office/officeart/2008/layout/VerticalCurvedList"/>
    <dgm:cxn modelId="{758CB999-CA80-4F6E-AA94-3DC19889BED1}" type="presParOf" srcId="{09A625CF-2847-4FEE-AB07-6B529E8E59CE}" destId="{69B91DF2-FF99-4701-BD64-1B2832D1B6BF}" srcOrd="1" destOrd="0" presId="urn:microsoft.com/office/officeart/2008/layout/VerticalCurvedList"/>
    <dgm:cxn modelId="{692E463F-AF4A-4FF8-8026-36E8EE244D21}" type="presParOf" srcId="{09A625CF-2847-4FEE-AB07-6B529E8E59CE}" destId="{5E65535B-4346-4D4F-ADEA-9EAFCA6F649D}" srcOrd="2" destOrd="0" presId="urn:microsoft.com/office/officeart/2008/layout/VerticalCurvedList"/>
    <dgm:cxn modelId="{492B07C2-F1EE-4FED-A648-9930203A9931}" type="presParOf" srcId="{5E65535B-4346-4D4F-ADEA-9EAFCA6F649D}" destId="{23CEAC7A-FC8E-4DB5-AF4C-A0447BB296B6}" srcOrd="0" destOrd="0" presId="urn:microsoft.com/office/officeart/2008/layout/VerticalCurvedList"/>
    <dgm:cxn modelId="{E867AFB2-0F81-4B4E-9665-78672AAEC383}" type="presParOf" srcId="{09A625CF-2847-4FEE-AB07-6B529E8E59CE}" destId="{A15DF88A-1ECE-41A5-A197-379E9F440F4D}" srcOrd="3" destOrd="0" presId="urn:microsoft.com/office/officeart/2008/layout/VerticalCurvedList"/>
    <dgm:cxn modelId="{4BA3D72E-7BEF-42B6-B627-72B98D75EDC7}" type="presParOf" srcId="{09A625CF-2847-4FEE-AB07-6B529E8E59CE}" destId="{FBE5D522-713D-4AE0-9ED7-B76F21380637}" srcOrd="4" destOrd="0" presId="urn:microsoft.com/office/officeart/2008/layout/VerticalCurvedList"/>
    <dgm:cxn modelId="{D7972928-598C-46BB-8328-5B7521F58ED5}" type="presParOf" srcId="{FBE5D522-713D-4AE0-9ED7-B76F21380637}" destId="{B2769403-9FE6-4FB3-8659-74A568699AF9}" srcOrd="0" destOrd="0" presId="urn:microsoft.com/office/officeart/2008/layout/VerticalCurvedList"/>
    <dgm:cxn modelId="{3AFC1D7E-3CEE-4395-AA01-DBD421349191}" type="presParOf" srcId="{09A625CF-2847-4FEE-AB07-6B529E8E59CE}" destId="{32599BBD-1375-4B9D-984C-0CDDF3D55B58}" srcOrd="5" destOrd="0" presId="urn:microsoft.com/office/officeart/2008/layout/VerticalCurvedList"/>
    <dgm:cxn modelId="{828921AC-50E6-4A72-80E9-ADC156F76164}" type="presParOf" srcId="{09A625CF-2847-4FEE-AB07-6B529E8E59CE}" destId="{861B868B-1EB4-45E9-ACC7-B09BBB5C1FC7}" srcOrd="6" destOrd="0" presId="urn:microsoft.com/office/officeart/2008/layout/VerticalCurvedList"/>
    <dgm:cxn modelId="{AD48E917-B561-4C69-B87F-800EC8133D62}" type="presParOf" srcId="{861B868B-1EB4-45E9-ACC7-B09BBB5C1FC7}" destId="{D606EBD0-F36E-44D4-BB57-D50304E8565E}" srcOrd="0" destOrd="0" presId="urn:microsoft.com/office/officeart/2008/layout/VerticalCurvedList"/>
    <dgm:cxn modelId="{D3A57D2D-184D-4AD3-A155-66F1290E1BB0}" type="presParOf" srcId="{09A625CF-2847-4FEE-AB07-6B529E8E59CE}" destId="{08129AFB-2898-4683-ABE1-CB4A293A6A01}" srcOrd="7" destOrd="0" presId="urn:microsoft.com/office/officeart/2008/layout/VerticalCurvedList"/>
    <dgm:cxn modelId="{3A5F0404-C1FB-4ACF-962A-F96558A20F28}" type="presParOf" srcId="{09A625CF-2847-4FEE-AB07-6B529E8E59CE}" destId="{962F8EED-D101-4DCB-91F0-3FF1FE1878B0}" srcOrd="8" destOrd="0" presId="urn:microsoft.com/office/officeart/2008/layout/VerticalCurvedList"/>
    <dgm:cxn modelId="{3F21B383-5E65-4CE3-9B55-BD7240210C4B}" type="presParOf" srcId="{962F8EED-D101-4DCB-91F0-3FF1FE1878B0}" destId="{7AB6DD46-9284-47B9-A2BC-62E744600CE2}" srcOrd="0" destOrd="0" presId="urn:microsoft.com/office/officeart/2008/layout/VerticalCurvedList"/>
    <dgm:cxn modelId="{9D72920F-1809-402E-B9A9-6B1E3C7671CF}" type="presParOf" srcId="{09A625CF-2847-4FEE-AB07-6B529E8E59CE}" destId="{C0FBE71C-8B16-48DF-AC9C-30283C9D4598}" srcOrd="9" destOrd="0" presId="urn:microsoft.com/office/officeart/2008/layout/VerticalCurvedList"/>
    <dgm:cxn modelId="{44E4CEF5-8ABB-4496-8A1A-2362A11F16A9}" type="presParOf" srcId="{09A625CF-2847-4FEE-AB07-6B529E8E59CE}" destId="{77CF8033-30F8-4B54-8255-417CA5264182}" srcOrd="10" destOrd="0" presId="urn:microsoft.com/office/officeart/2008/layout/VerticalCurvedList"/>
    <dgm:cxn modelId="{4F5CCB2B-BC19-4FDF-9713-AB53A4E53606}" type="presParOf" srcId="{77CF8033-30F8-4B54-8255-417CA5264182}" destId="{9D9F8A82-0721-49E4-BA61-00E4BB633355}" srcOrd="0" destOrd="0" presId="urn:microsoft.com/office/officeart/2008/layout/VerticalCurvedList"/>
    <dgm:cxn modelId="{F1B54C78-9ADA-4697-98C4-25D2BB266ED8}" type="presParOf" srcId="{09A625CF-2847-4FEE-AB07-6B529E8E59CE}" destId="{2F2FBA97-27A0-4352-925A-D27E8D746E92}" srcOrd="11" destOrd="0" presId="urn:microsoft.com/office/officeart/2008/layout/VerticalCurvedList"/>
    <dgm:cxn modelId="{687646AD-CBCE-441C-A038-3221A9A97257}" type="presParOf" srcId="{09A625CF-2847-4FEE-AB07-6B529E8E59CE}" destId="{F7F680C8-3C96-4028-8AB8-20D30F72259C}" srcOrd="12" destOrd="0" presId="urn:microsoft.com/office/officeart/2008/layout/VerticalCurvedList"/>
    <dgm:cxn modelId="{7A43C77C-EA8A-46E9-AAA4-A82B76CA5A53}" type="presParOf" srcId="{F7F680C8-3C96-4028-8AB8-20D30F72259C}" destId="{104ADF7D-0593-4271-AC5C-9696749802FD}" srcOrd="0" destOrd="0" presId="urn:microsoft.com/office/officeart/2008/layout/VerticalCurve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BA9D8E-177E-44D6-B9B0-28A289538BC2}" type="doc">
      <dgm:prSet loTypeId="urn:microsoft.com/office/officeart/2005/8/layout/cycle4#1" loCatId="matrix" qsTypeId="urn:microsoft.com/office/officeart/2005/8/quickstyle/3d3" qsCatId="3D" csTypeId="urn:microsoft.com/office/officeart/2005/8/colors/accent0_2" csCatId="mainScheme" phldr="1"/>
      <dgm:spPr/>
      <dgm:t>
        <a:bodyPr/>
        <a:lstStyle/>
        <a:p>
          <a:endParaRPr lang="en-GB"/>
        </a:p>
      </dgm:t>
    </dgm:pt>
    <dgm:pt modelId="{E121E983-73AF-477B-88A5-69EBC2CC22D8}">
      <dgm:prSet phldrT="[Text]" custT="1"/>
      <dgm:spPr/>
      <dgm:t>
        <a:bodyPr/>
        <a:lstStyle/>
        <a:p>
          <a:r>
            <a:rPr lang="en-GB" sz="2000" b="1" dirty="0">
              <a:solidFill>
                <a:schemeClr val="tx1"/>
              </a:solidFill>
            </a:rPr>
            <a:t>Module</a:t>
          </a:r>
          <a:r>
            <a:rPr lang="en-GB" sz="2000" b="1" baseline="0" dirty="0">
              <a:solidFill>
                <a:schemeClr val="tx1"/>
              </a:solidFill>
            </a:rPr>
            <a:t> 1 Philosophy and principles</a:t>
          </a:r>
          <a:endParaRPr lang="en-GB" sz="2000" b="1" dirty="0">
            <a:solidFill>
              <a:schemeClr val="tx1"/>
            </a:solidFill>
          </a:endParaRPr>
        </a:p>
      </dgm:t>
    </dgm:pt>
    <dgm:pt modelId="{2CC47C89-B230-40E2-B1C7-B2684BDDEEFF}" type="parTrans" cxnId="{B1AF71F3-A2E8-4B1D-93D8-ACFCB634BFAF}">
      <dgm:prSet/>
      <dgm:spPr/>
      <dgm:t>
        <a:bodyPr/>
        <a:lstStyle/>
        <a:p>
          <a:endParaRPr lang="en-GB"/>
        </a:p>
      </dgm:t>
    </dgm:pt>
    <dgm:pt modelId="{38DC1916-07AF-423F-850E-3D5193319BA0}" type="sibTrans" cxnId="{B1AF71F3-A2E8-4B1D-93D8-ACFCB634BFAF}">
      <dgm:prSet/>
      <dgm:spPr/>
      <dgm:t>
        <a:bodyPr/>
        <a:lstStyle/>
        <a:p>
          <a:endParaRPr lang="en-GB"/>
        </a:p>
      </dgm:t>
    </dgm:pt>
    <dgm:pt modelId="{40C310E4-3BD6-4ED4-B9B5-E00FAC1DA108}">
      <dgm:prSet phldrT="[Text]" custT="1"/>
      <dgm:spPr/>
      <dgm:t>
        <a:bodyPr/>
        <a:lstStyle/>
        <a:p>
          <a:r>
            <a:rPr lang="en-US" sz="2400" b="1" dirty="0">
              <a:solidFill>
                <a:schemeClr val="tx1"/>
              </a:solidFill>
              <a:latin typeface="Calibri" panose="020F0502020204030204" pitchFamily="34" charset="0"/>
              <a:cs typeface="Calibri" panose="020F0502020204030204" pitchFamily="34" charset="0"/>
            </a:rPr>
            <a:t>4 Modules</a:t>
          </a:r>
          <a:endParaRPr lang="en-GB" sz="2400" b="1" dirty="0">
            <a:solidFill>
              <a:schemeClr val="tx1"/>
            </a:solidFill>
            <a:latin typeface="Calibri" panose="020F0502020204030204" pitchFamily="34" charset="0"/>
            <a:cs typeface="Calibri" panose="020F0502020204030204" pitchFamily="34" charset="0"/>
          </a:endParaRPr>
        </a:p>
      </dgm:t>
    </dgm:pt>
    <dgm:pt modelId="{B47B317E-E845-4BAD-A356-CCEDE3002066}" type="parTrans" cxnId="{449A93C4-4B9D-45DD-B3E1-FE722F9198F2}">
      <dgm:prSet/>
      <dgm:spPr/>
      <dgm:t>
        <a:bodyPr/>
        <a:lstStyle/>
        <a:p>
          <a:endParaRPr lang="en-GB"/>
        </a:p>
      </dgm:t>
    </dgm:pt>
    <dgm:pt modelId="{1691BDC1-7F16-493F-891B-70C34D1A3509}" type="sibTrans" cxnId="{449A93C4-4B9D-45DD-B3E1-FE722F9198F2}">
      <dgm:prSet/>
      <dgm:spPr/>
      <dgm:t>
        <a:bodyPr/>
        <a:lstStyle/>
        <a:p>
          <a:endParaRPr lang="en-GB"/>
        </a:p>
      </dgm:t>
    </dgm:pt>
    <dgm:pt modelId="{02228A7D-90C6-4948-AEF1-F089FA3DF4C5}">
      <dgm:prSet phldrT="[Text]" custT="1"/>
      <dgm:spPr/>
      <dgm:t>
        <a:bodyPr/>
        <a:lstStyle/>
        <a:p>
          <a:r>
            <a:rPr lang="en-US" sz="2000" b="1" dirty="0">
              <a:solidFill>
                <a:schemeClr val="tx1"/>
              </a:solidFill>
            </a:rPr>
            <a:t>Module 2</a:t>
          </a:r>
        </a:p>
        <a:p>
          <a:r>
            <a:rPr lang="en-US" sz="2000" b="1" dirty="0">
              <a:solidFill>
                <a:schemeClr val="tx1"/>
              </a:solidFill>
            </a:rPr>
            <a:t>Assessment of Children and Families</a:t>
          </a:r>
          <a:endParaRPr lang="en-GB" sz="2000" b="1" dirty="0">
            <a:solidFill>
              <a:schemeClr val="tx1"/>
            </a:solidFill>
          </a:endParaRPr>
        </a:p>
      </dgm:t>
    </dgm:pt>
    <dgm:pt modelId="{39E7B7EF-5CA6-4677-BE11-09A2D3A9C339}" type="parTrans" cxnId="{B193CF48-DF57-4F4A-83A5-D3FBAD10A9D1}">
      <dgm:prSet/>
      <dgm:spPr/>
      <dgm:t>
        <a:bodyPr/>
        <a:lstStyle/>
        <a:p>
          <a:endParaRPr lang="en-GB"/>
        </a:p>
      </dgm:t>
    </dgm:pt>
    <dgm:pt modelId="{53DAF2C8-B75E-4228-B9DE-F88C450954AE}" type="sibTrans" cxnId="{B193CF48-DF57-4F4A-83A5-D3FBAD10A9D1}">
      <dgm:prSet/>
      <dgm:spPr/>
      <dgm:t>
        <a:bodyPr/>
        <a:lstStyle/>
        <a:p>
          <a:endParaRPr lang="en-GB"/>
        </a:p>
      </dgm:t>
    </dgm:pt>
    <dgm:pt modelId="{BA1A2977-9331-4059-88F2-CD2FB4CFC30E}">
      <dgm:prSet phldrT="[Text]" custT="1"/>
      <dgm:spPr/>
      <dgm:t>
        <a:bodyPr/>
        <a:lstStyle/>
        <a:p>
          <a:r>
            <a:rPr lang="en-US" sz="2000" b="1" dirty="0">
              <a:solidFill>
                <a:schemeClr val="tx1"/>
              </a:solidFill>
            </a:rPr>
            <a:t>Theoretical training -125 hours, 50 hours practice</a:t>
          </a:r>
          <a:endParaRPr lang="en-GB" sz="2000" b="1" dirty="0">
            <a:solidFill>
              <a:schemeClr val="tx1"/>
            </a:solidFill>
          </a:endParaRPr>
        </a:p>
      </dgm:t>
    </dgm:pt>
    <dgm:pt modelId="{75977F28-C7D1-43C6-A911-A8F3499FAA1E}" type="parTrans" cxnId="{C23AD09B-7DA6-4380-A16B-5F464A2ED92D}">
      <dgm:prSet/>
      <dgm:spPr/>
      <dgm:t>
        <a:bodyPr/>
        <a:lstStyle/>
        <a:p>
          <a:endParaRPr lang="en-GB"/>
        </a:p>
      </dgm:t>
    </dgm:pt>
    <dgm:pt modelId="{48F50457-DE06-47B9-A820-C732A1F6ECA0}" type="sibTrans" cxnId="{C23AD09B-7DA6-4380-A16B-5F464A2ED92D}">
      <dgm:prSet/>
      <dgm:spPr/>
      <dgm:t>
        <a:bodyPr/>
        <a:lstStyle/>
        <a:p>
          <a:endParaRPr lang="en-GB"/>
        </a:p>
      </dgm:t>
    </dgm:pt>
    <dgm:pt modelId="{1A77F2CB-1E32-4474-8F63-9FEADC2A6974}">
      <dgm:prSet phldrT="[Text]" custT="1"/>
      <dgm:spPr/>
      <dgm:t>
        <a:bodyPr/>
        <a:lstStyle/>
        <a:p>
          <a:r>
            <a:rPr lang="en-US" sz="2000" b="1" dirty="0">
              <a:solidFill>
                <a:schemeClr val="tx1"/>
              </a:solidFill>
            </a:rPr>
            <a:t>Module 4</a:t>
          </a:r>
          <a:r>
            <a:rPr lang="ka-GE" sz="2000" b="1" dirty="0">
              <a:solidFill>
                <a:schemeClr val="tx1"/>
              </a:solidFill>
            </a:rPr>
            <a:t> </a:t>
          </a:r>
          <a:r>
            <a:rPr lang="en-US" sz="2000" b="1" dirty="0">
              <a:solidFill>
                <a:schemeClr val="tx1"/>
              </a:solidFill>
            </a:rPr>
            <a:t>Standards, program administration</a:t>
          </a:r>
          <a:endParaRPr lang="en-GB" sz="2000" b="1" dirty="0">
            <a:solidFill>
              <a:schemeClr val="tx1"/>
            </a:solidFill>
          </a:endParaRPr>
        </a:p>
      </dgm:t>
    </dgm:pt>
    <dgm:pt modelId="{3BAEF7C9-DDDD-438D-889B-2D122F5C74FC}" type="parTrans" cxnId="{0DA325C3-9EF4-437B-85DB-8EFA0F0F91F1}">
      <dgm:prSet/>
      <dgm:spPr/>
      <dgm:t>
        <a:bodyPr/>
        <a:lstStyle/>
        <a:p>
          <a:endParaRPr lang="en-GB"/>
        </a:p>
      </dgm:t>
    </dgm:pt>
    <dgm:pt modelId="{30DA077E-AF4A-4D77-97B4-DD6B31B923D2}" type="sibTrans" cxnId="{0DA325C3-9EF4-437B-85DB-8EFA0F0F91F1}">
      <dgm:prSet/>
      <dgm:spPr/>
      <dgm:t>
        <a:bodyPr/>
        <a:lstStyle/>
        <a:p>
          <a:endParaRPr lang="en-GB"/>
        </a:p>
      </dgm:t>
    </dgm:pt>
    <dgm:pt modelId="{54C4458D-4C2B-4EDE-AC88-5016092409E6}">
      <dgm:prSet phldrT="[Text]" custT="1"/>
      <dgm:spPr/>
      <dgm:t>
        <a:bodyPr/>
        <a:lstStyle/>
        <a:p>
          <a:r>
            <a:rPr lang="en-US" sz="2000" b="1" dirty="0">
              <a:solidFill>
                <a:schemeClr val="tx1"/>
              </a:solidFill>
            </a:rPr>
            <a:t>Exam, certification</a:t>
          </a:r>
          <a:endParaRPr lang="en-GB" sz="1400" b="1" dirty="0">
            <a:solidFill>
              <a:schemeClr val="tx1"/>
            </a:solidFill>
          </a:endParaRPr>
        </a:p>
      </dgm:t>
    </dgm:pt>
    <dgm:pt modelId="{63F1CB74-D1B0-479A-8C83-A0B635583D05}" type="parTrans" cxnId="{248C6EAC-D1FE-45B1-9B05-F62CE9FB954B}">
      <dgm:prSet/>
      <dgm:spPr/>
      <dgm:t>
        <a:bodyPr/>
        <a:lstStyle/>
        <a:p>
          <a:endParaRPr lang="en-GB"/>
        </a:p>
      </dgm:t>
    </dgm:pt>
    <dgm:pt modelId="{17A887EE-3CA8-4A02-8F34-60CD93C66EC7}" type="sibTrans" cxnId="{248C6EAC-D1FE-45B1-9B05-F62CE9FB954B}">
      <dgm:prSet/>
      <dgm:spPr/>
      <dgm:t>
        <a:bodyPr/>
        <a:lstStyle/>
        <a:p>
          <a:endParaRPr lang="en-GB"/>
        </a:p>
      </dgm:t>
    </dgm:pt>
    <dgm:pt modelId="{111C75AC-B7DB-4699-8949-759B17F6FE77}">
      <dgm:prSet phldrT="[Text]" custT="1"/>
      <dgm:spPr/>
      <dgm:t>
        <a:bodyPr/>
        <a:lstStyle/>
        <a:p>
          <a:r>
            <a:rPr lang="en-US" sz="2000" b="1" dirty="0">
              <a:solidFill>
                <a:schemeClr val="tx1"/>
              </a:solidFill>
            </a:rPr>
            <a:t>Module 3</a:t>
          </a:r>
        </a:p>
        <a:p>
          <a:r>
            <a:rPr lang="en-US" sz="2000" b="1" dirty="0">
              <a:solidFill>
                <a:schemeClr val="tx1"/>
              </a:solidFill>
            </a:rPr>
            <a:t>IP Planning/ Intervention</a:t>
          </a:r>
          <a:endParaRPr lang="en-GB" sz="2000" b="1" dirty="0">
            <a:solidFill>
              <a:schemeClr val="tx1"/>
            </a:solidFill>
          </a:endParaRPr>
        </a:p>
      </dgm:t>
    </dgm:pt>
    <dgm:pt modelId="{FA16EDB0-108A-4040-8173-48651D3EACAB}" type="parTrans" cxnId="{6576373E-ADF3-430A-9B5D-3992EDAE5D4E}">
      <dgm:prSet/>
      <dgm:spPr/>
      <dgm:t>
        <a:bodyPr/>
        <a:lstStyle/>
        <a:p>
          <a:endParaRPr lang="en-GB"/>
        </a:p>
      </dgm:t>
    </dgm:pt>
    <dgm:pt modelId="{E8EE4B03-B4B4-4DBF-98CF-4AE8DD83FE87}" type="sibTrans" cxnId="{6576373E-ADF3-430A-9B5D-3992EDAE5D4E}">
      <dgm:prSet/>
      <dgm:spPr/>
      <dgm:t>
        <a:bodyPr/>
        <a:lstStyle/>
        <a:p>
          <a:endParaRPr lang="en-GB"/>
        </a:p>
      </dgm:t>
    </dgm:pt>
    <dgm:pt modelId="{F9D5D4EC-BE05-4AD1-A761-C5701614AA1C}">
      <dgm:prSet phldrT="[Text]" custT="1"/>
      <dgm:spPr/>
      <dgm:t>
        <a:bodyPr/>
        <a:lstStyle/>
        <a:p>
          <a:pPr algn="l"/>
          <a:r>
            <a:rPr lang="en-US" sz="2000" b="1" dirty="0">
              <a:solidFill>
                <a:schemeClr val="tx1"/>
              </a:solidFill>
            </a:rPr>
            <a:t>6-month professional supervision</a:t>
          </a:r>
          <a:endParaRPr lang="en-GB" sz="2000" b="1" dirty="0">
            <a:solidFill>
              <a:schemeClr val="tx1"/>
            </a:solidFill>
          </a:endParaRPr>
        </a:p>
      </dgm:t>
    </dgm:pt>
    <dgm:pt modelId="{9A12E127-6447-42BB-B9BC-4691B66A613A}" type="parTrans" cxnId="{7847B0D0-8D66-4118-8AFF-9C2D1EA6211D}">
      <dgm:prSet/>
      <dgm:spPr/>
      <dgm:t>
        <a:bodyPr/>
        <a:lstStyle/>
        <a:p>
          <a:endParaRPr lang="en-GB"/>
        </a:p>
      </dgm:t>
    </dgm:pt>
    <dgm:pt modelId="{8BB63CB5-4E39-443E-BFB7-37EC0F936727}" type="sibTrans" cxnId="{7847B0D0-8D66-4118-8AFF-9C2D1EA6211D}">
      <dgm:prSet/>
      <dgm:spPr/>
      <dgm:t>
        <a:bodyPr/>
        <a:lstStyle/>
        <a:p>
          <a:endParaRPr lang="en-GB"/>
        </a:p>
      </dgm:t>
    </dgm:pt>
    <dgm:pt modelId="{BA066F7C-A797-4141-9679-9810EE0103F9}">
      <dgm:prSet phldrT="[Text]" custT="1"/>
      <dgm:spPr/>
      <dgm:t>
        <a:bodyPr/>
        <a:lstStyle/>
        <a:p>
          <a:r>
            <a:rPr lang="en-GB" sz="2000" b="1" dirty="0">
              <a:solidFill>
                <a:schemeClr val="tx1"/>
              </a:solidFill>
            </a:rPr>
            <a:t>Exam</a:t>
          </a:r>
        </a:p>
      </dgm:t>
    </dgm:pt>
    <dgm:pt modelId="{D72E1BF5-2C1E-453F-BE67-C849B5B8820B}" type="parTrans" cxnId="{A59E15EF-26B5-410D-BC43-1312869981B6}">
      <dgm:prSet/>
      <dgm:spPr/>
      <dgm:t>
        <a:bodyPr/>
        <a:lstStyle/>
        <a:p>
          <a:endParaRPr lang="en-US"/>
        </a:p>
      </dgm:t>
    </dgm:pt>
    <dgm:pt modelId="{51025019-177C-46E6-99D6-4418A1F5695F}" type="sibTrans" cxnId="{A59E15EF-26B5-410D-BC43-1312869981B6}">
      <dgm:prSet/>
      <dgm:spPr/>
      <dgm:t>
        <a:bodyPr/>
        <a:lstStyle/>
        <a:p>
          <a:endParaRPr lang="en-US"/>
        </a:p>
      </dgm:t>
    </dgm:pt>
    <dgm:pt modelId="{9A1BEF01-8AF0-4231-A60F-B2DFB91B27EC}" type="pres">
      <dgm:prSet presAssocID="{C0BA9D8E-177E-44D6-B9B0-28A289538BC2}" presName="cycleMatrixDiagram" presStyleCnt="0">
        <dgm:presLayoutVars>
          <dgm:chMax val="1"/>
          <dgm:dir/>
          <dgm:animLvl val="lvl"/>
          <dgm:resizeHandles val="exact"/>
        </dgm:presLayoutVars>
      </dgm:prSet>
      <dgm:spPr/>
    </dgm:pt>
    <dgm:pt modelId="{BF4F7DA1-8F8F-4B89-BB8D-4883A9D0C4E4}" type="pres">
      <dgm:prSet presAssocID="{C0BA9D8E-177E-44D6-B9B0-28A289538BC2}" presName="children" presStyleCnt="0"/>
      <dgm:spPr/>
    </dgm:pt>
    <dgm:pt modelId="{BE816E1E-8690-4F25-B407-5C1423E16ED7}" type="pres">
      <dgm:prSet presAssocID="{C0BA9D8E-177E-44D6-B9B0-28A289538BC2}" presName="child1group" presStyleCnt="0"/>
      <dgm:spPr/>
    </dgm:pt>
    <dgm:pt modelId="{39290520-89FD-416D-B79F-6F6079AE1D77}" type="pres">
      <dgm:prSet presAssocID="{C0BA9D8E-177E-44D6-B9B0-28A289538BC2}" presName="child1" presStyleLbl="bgAcc1" presStyleIdx="0" presStyleCnt="4" custScaleX="134166" custScaleY="92439" custLinFactNeighborX="-55732" custLinFactNeighborY="-2700"/>
      <dgm:spPr/>
    </dgm:pt>
    <dgm:pt modelId="{B7657776-2876-4D64-A101-3730A8BF54D8}" type="pres">
      <dgm:prSet presAssocID="{C0BA9D8E-177E-44D6-B9B0-28A289538BC2}" presName="child1Text" presStyleLbl="bgAcc1" presStyleIdx="0" presStyleCnt="4">
        <dgm:presLayoutVars>
          <dgm:bulletEnabled val="1"/>
        </dgm:presLayoutVars>
      </dgm:prSet>
      <dgm:spPr/>
    </dgm:pt>
    <dgm:pt modelId="{048C42FB-3D12-4D41-B80A-50845DB6F035}" type="pres">
      <dgm:prSet presAssocID="{C0BA9D8E-177E-44D6-B9B0-28A289538BC2}" presName="child2group" presStyleCnt="0"/>
      <dgm:spPr/>
    </dgm:pt>
    <dgm:pt modelId="{14B44B3C-24DC-414A-A1FA-3131B7C99C82}" type="pres">
      <dgm:prSet presAssocID="{C0BA9D8E-177E-44D6-B9B0-28A289538BC2}" presName="child2" presStyleLbl="bgAcc1" presStyleIdx="1" presStyleCnt="4" custScaleX="180156" custScaleY="108529" custLinFactNeighborX="62082" custLinFactNeighborY="-2411"/>
      <dgm:spPr/>
    </dgm:pt>
    <dgm:pt modelId="{14C38F27-8A9F-4E72-A007-08D39FDD0C03}" type="pres">
      <dgm:prSet presAssocID="{C0BA9D8E-177E-44D6-B9B0-28A289538BC2}" presName="child2Text" presStyleLbl="bgAcc1" presStyleIdx="1" presStyleCnt="4">
        <dgm:presLayoutVars>
          <dgm:bulletEnabled val="1"/>
        </dgm:presLayoutVars>
      </dgm:prSet>
      <dgm:spPr/>
    </dgm:pt>
    <dgm:pt modelId="{A7E4C72E-4958-4D10-932D-0462FEE5E08D}" type="pres">
      <dgm:prSet presAssocID="{C0BA9D8E-177E-44D6-B9B0-28A289538BC2}" presName="child3group" presStyleCnt="0"/>
      <dgm:spPr/>
    </dgm:pt>
    <dgm:pt modelId="{D7190ADB-8132-412B-9584-9FCF695A86F5}" type="pres">
      <dgm:prSet presAssocID="{C0BA9D8E-177E-44D6-B9B0-28A289538BC2}" presName="child3" presStyleLbl="bgAcc1" presStyleIdx="2" presStyleCnt="4" custScaleX="164410" custScaleY="82897" custLinFactNeighborX="71257" custLinFactNeighborY="2227"/>
      <dgm:spPr/>
    </dgm:pt>
    <dgm:pt modelId="{1DDBFD87-754B-4790-998D-8484C5CC3B0B}" type="pres">
      <dgm:prSet presAssocID="{C0BA9D8E-177E-44D6-B9B0-28A289538BC2}" presName="child3Text" presStyleLbl="bgAcc1" presStyleIdx="2" presStyleCnt="4">
        <dgm:presLayoutVars>
          <dgm:bulletEnabled val="1"/>
        </dgm:presLayoutVars>
      </dgm:prSet>
      <dgm:spPr/>
    </dgm:pt>
    <dgm:pt modelId="{1167B199-7496-414F-AA2C-DE61E7A9983B}" type="pres">
      <dgm:prSet presAssocID="{C0BA9D8E-177E-44D6-B9B0-28A289538BC2}" presName="child4group" presStyleCnt="0"/>
      <dgm:spPr/>
    </dgm:pt>
    <dgm:pt modelId="{3DD363BC-B0FB-4ADE-AA40-B4DCEDD38E39}" type="pres">
      <dgm:prSet presAssocID="{C0BA9D8E-177E-44D6-B9B0-28A289538BC2}" presName="child4" presStyleLbl="bgAcc1" presStyleIdx="3" presStyleCnt="4" custScaleX="128669" custScaleY="104211" custLinFactNeighborX="-73606" custLinFactNeighborY="-43177"/>
      <dgm:spPr/>
    </dgm:pt>
    <dgm:pt modelId="{F3C46FEF-16C6-4019-B32A-4EA40E93E9DA}" type="pres">
      <dgm:prSet presAssocID="{C0BA9D8E-177E-44D6-B9B0-28A289538BC2}" presName="child4Text" presStyleLbl="bgAcc1" presStyleIdx="3" presStyleCnt="4">
        <dgm:presLayoutVars>
          <dgm:bulletEnabled val="1"/>
        </dgm:presLayoutVars>
      </dgm:prSet>
      <dgm:spPr/>
    </dgm:pt>
    <dgm:pt modelId="{1E864C30-E845-46A9-A759-6802DE0539B7}" type="pres">
      <dgm:prSet presAssocID="{C0BA9D8E-177E-44D6-B9B0-28A289538BC2}" presName="childPlaceholder" presStyleCnt="0"/>
      <dgm:spPr/>
    </dgm:pt>
    <dgm:pt modelId="{E38A4AE8-144F-4557-927E-550D2A0B63E5}" type="pres">
      <dgm:prSet presAssocID="{C0BA9D8E-177E-44D6-B9B0-28A289538BC2}" presName="circle" presStyleCnt="0"/>
      <dgm:spPr/>
    </dgm:pt>
    <dgm:pt modelId="{5D464432-317D-41E2-B64D-2D10B9DFA9D5}" type="pres">
      <dgm:prSet presAssocID="{C0BA9D8E-177E-44D6-B9B0-28A289538BC2}" presName="quadrant1" presStyleLbl="node1" presStyleIdx="0" presStyleCnt="4" custScaleX="155006" custScaleY="104271" custLinFactNeighborX="-20499" custLinFactNeighborY="380">
        <dgm:presLayoutVars>
          <dgm:chMax val="1"/>
          <dgm:bulletEnabled val="1"/>
        </dgm:presLayoutVars>
      </dgm:prSet>
      <dgm:spPr/>
    </dgm:pt>
    <dgm:pt modelId="{A2E5F13D-6839-4832-8D5B-CB09B0690579}" type="pres">
      <dgm:prSet presAssocID="{C0BA9D8E-177E-44D6-B9B0-28A289538BC2}" presName="quadrant2" presStyleLbl="node1" presStyleIdx="1" presStyleCnt="4" custScaleX="142526" custScaleY="105275" custLinFactNeighborX="23536" custLinFactNeighborY="0">
        <dgm:presLayoutVars>
          <dgm:chMax val="1"/>
          <dgm:bulletEnabled val="1"/>
        </dgm:presLayoutVars>
      </dgm:prSet>
      <dgm:spPr/>
    </dgm:pt>
    <dgm:pt modelId="{E2C5C5FC-939C-4230-91BE-82F8DBF4340E}" type="pres">
      <dgm:prSet presAssocID="{C0BA9D8E-177E-44D6-B9B0-28A289538BC2}" presName="quadrant3" presStyleLbl="node1" presStyleIdx="2" presStyleCnt="4" custScaleX="140223" custScaleY="119345" custLinFactNeighborX="25995" custLinFactNeighborY="10261">
        <dgm:presLayoutVars>
          <dgm:chMax val="1"/>
          <dgm:bulletEnabled val="1"/>
        </dgm:presLayoutVars>
      </dgm:prSet>
      <dgm:spPr/>
    </dgm:pt>
    <dgm:pt modelId="{A298769F-E1FC-491B-B9E9-25B887A03222}" type="pres">
      <dgm:prSet presAssocID="{C0BA9D8E-177E-44D6-B9B0-28A289538BC2}" presName="quadrant4" presStyleLbl="node1" presStyleIdx="3" presStyleCnt="4" custScaleX="155413" custScaleY="118247" custLinFactNeighborX="-19740" custLinFactNeighborY="10249">
        <dgm:presLayoutVars>
          <dgm:chMax val="1"/>
          <dgm:bulletEnabled val="1"/>
        </dgm:presLayoutVars>
      </dgm:prSet>
      <dgm:spPr/>
    </dgm:pt>
    <dgm:pt modelId="{2CA4146B-C056-4EA5-B2DF-B61101A8C845}" type="pres">
      <dgm:prSet presAssocID="{C0BA9D8E-177E-44D6-B9B0-28A289538BC2}" presName="quadrantPlaceholder" presStyleCnt="0"/>
      <dgm:spPr/>
    </dgm:pt>
    <dgm:pt modelId="{B8E00032-2015-4BBA-9EF2-A63E78FFAAD4}" type="pres">
      <dgm:prSet presAssocID="{C0BA9D8E-177E-44D6-B9B0-28A289538BC2}" presName="center1" presStyleLbl="fgShp" presStyleIdx="0" presStyleCnt="2" custLinFactNeighborX="12624" custLinFactNeighborY="18899"/>
      <dgm:spPr/>
    </dgm:pt>
    <dgm:pt modelId="{8F6DE17D-70B9-439C-A43F-7853345FD720}" type="pres">
      <dgm:prSet presAssocID="{C0BA9D8E-177E-44D6-B9B0-28A289538BC2}" presName="center2" presStyleLbl="fgShp" presStyleIdx="1" presStyleCnt="2" custLinFactNeighborX="12624" custLinFactNeighborY="-15749"/>
      <dgm:spPr/>
    </dgm:pt>
  </dgm:ptLst>
  <dgm:cxnLst>
    <dgm:cxn modelId="{6576373E-ADF3-430A-9B5D-3992EDAE5D4E}" srcId="{C0BA9D8E-177E-44D6-B9B0-28A289538BC2}" destId="{111C75AC-B7DB-4699-8949-759B17F6FE77}" srcOrd="3" destOrd="0" parTransId="{FA16EDB0-108A-4040-8173-48651D3EACAB}" sibTransId="{E8EE4B03-B4B4-4DBF-98CF-4AE8DD83FE87}"/>
    <dgm:cxn modelId="{E125185B-593B-4126-BF7D-2FD8E4D21F59}" type="presOf" srcId="{C0BA9D8E-177E-44D6-B9B0-28A289538BC2}" destId="{9A1BEF01-8AF0-4231-A60F-B2DFB91B27EC}" srcOrd="0" destOrd="0" presId="urn:microsoft.com/office/officeart/2005/8/layout/cycle4#1"/>
    <dgm:cxn modelId="{52D82B5C-2BA9-4D77-A6B4-9C901AC8F587}" type="presOf" srcId="{BA066F7C-A797-4141-9679-9810EE0103F9}" destId="{14B44B3C-24DC-414A-A1FA-3131B7C99C82}" srcOrd="0" destOrd="1" presId="urn:microsoft.com/office/officeart/2005/8/layout/cycle4#1"/>
    <dgm:cxn modelId="{0ED7AD5E-0F2E-4FE3-83D8-E1072EDC50DE}" type="presOf" srcId="{F9D5D4EC-BE05-4AD1-A761-C5701614AA1C}" destId="{F3C46FEF-16C6-4019-B32A-4EA40E93E9DA}" srcOrd="1" destOrd="0" presId="urn:microsoft.com/office/officeart/2005/8/layout/cycle4#1"/>
    <dgm:cxn modelId="{EF765F62-2632-4385-B9DF-A7F9EFDF1F44}" type="presOf" srcId="{40C310E4-3BD6-4ED4-B9B5-E00FAC1DA108}" destId="{B7657776-2876-4D64-A101-3730A8BF54D8}" srcOrd="1" destOrd="0" presId="urn:microsoft.com/office/officeart/2005/8/layout/cycle4#1"/>
    <dgm:cxn modelId="{B193CF48-DF57-4F4A-83A5-D3FBAD10A9D1}" srcId="{C0BA9D8E-177E-44D6-B9B0-28A289538BC2}" destId="{02228A7D-90C6-4948-AEF1-F089FA3DF4C5}" srcOrd="1" destOrd="0" parTransId="{39E7B7EF-5CA6-4677-BE11-09A2D3A9C339}" sibTransId="{53DAF2C8-B75E-4228-B9DE-F88C450954AE}"/>
    <dgm:cxn modelId="{ED65594F-034C-4938-AAC7-F292B0655295}" type="presOf" srcId="{54C4458D-4C2B-4EDE-AC88-5016092409E6}" destId="{1DDBFD87-754B-4790-998D-8484C5CC3B0B}" srcOrd="1" destOrd="0" presId="urn:microsoft.com/office/officeart/2005/8/layout/cycle4#1"/>
    <dgm:cxn modelId="{3EDE7E78-1303-4621-9108-AE29286032EC}" type="presOf" srcId="{BA1A2977-9331-4059-88F2-CD2FB4CFC30E}" destId="{14B44B3C-24DC-414A-A1FA-3131B7C99C82}" srcOrd="0" destOrd="0" presId="urn:microsoft.com/office/officeart/2005/8/layout/cycle4#1"/>
    <dgm:cxn modelId="{BA959585-D943-4C44-9296-73301B0B4F3E}" type="presOf" srcId="{E121E983-73AF-477B-88A5-69EBC2CC22D8}" destId="{5D464432-317D-41E2-B64D-2D10B9DFA9D5}" srcOrd="0" destOrd="0" presId="urn:microsoft.com/office/officeart/2005/8/layout/cycle4#1"/>
    <dgm:cxn modelId="{C23AD09B-7DA6-4380-A16B-5F464A2ED92D}" srcId="{02228A7D-90C6-4948-AEF1-F089FA3DF4C5}" destId="{BA1A2977-9331-4059-88F2-CD2FB4CFC30E}" srcOrd="0" destOrd="0" parTransId="{75977F28-C7D1-43C6-A911-A8F3499FAA1E}" sibTransId="{48F50457-DE06-47B9-A820-C732A1F6ECA0}"/>
    <dgm:cxn modelId="{248C6EAC-D1FE-45B1-9B05-F62CE9FB954B}" srcId="{1A77F2CB-1E32-4474-8F63-9FEADC2A6974}" destId="{54C4458D-4C2B-4EDE-AC88-5016092409E6}" srcOrd="0" destOrd="0" parTransId="{63F1CB74-D1B0-479A-8C83-A0B635583D05}" sibTransId="{17A887EE-3CA8-4A02-8F34-60CD93C66EC7}"/>
    <dgm:cxn modelId="{930F21BD-3C49-4DC0-ABEC-13A0222E1F71}" type="presOf" srcId="{BA1A2977-9331-4059-88F2-CD2FB4CFC30E}" destId="{14C38F27-8A9F-4E72-A007-08D39FDD0C03}" srcOrd="1" destOrd="0" presId="urn:microsoft.com/office/officeart/2005/8/layout/cycle4#1"/>
    <dgm:cxn modelId="{0DA325C3-9EF4-437B-85DB-8EFA0F0F91F1}" srcId="{C0BA9D8E-177E-44D6-B9B0-28A289538BC2}" destId="{1A77F2CB-1E32-4474-8F63-9FEADC2A6974}" srcOrd="2" destOrd="0" parTransId="{3BAEF7C9-DDDD-438D-889B-2D122F5C74FC}" sibTransId="{30DA077E-AF4A-4D77-97B4-DD6B31B923D2}"/>
    <dgm:cxn modelId="{449A93C4-4B9D-45DD-B3E1-FE722F9198F2}" srcId="{E121E983-73AF-477B-88A5-69EBC2CC22D8}" destId="{40C310E4-3BD6-4ED4-B9B5-E00FAC1DA108}" srcOrd="0" destOrd="0" parTransId="{B47B317E-E845-4BAD-A356-CCEDE3002066}" sibTransId="{1691BDC1-7F16-493F-891B-70C34D1A3509}"/>
    <dgm:cxn modelId="{7713BCCB-A0AC-4223-A62F-6D226C307C61}" type="presOf" srcId="{1A77F2CB-1E32-4474-8F63-9FEADC2A6974}" destId="{E2C5C5FC-939C-4230-91BE-82F8DBF4340E}" srcOrd="0" destOrd="0" presId="urn:microsoft.com/office/officeart/2005/8/layout/cycle4#1"/>
    <dgm:cxn modelId="{7847B0D0-8D66-4118-8AFF-9C2D1EA6211D}" srcId="{111C75AC-B7DB-4699-8949-759B17F6FE77}" destId="{F9D5D4EC-BE05-4AD1-A761-C5701614AA1C}" srcOrd="0" destOrd="0" parTransId="{9A12E127-6447-42BB-B9BC-4691B66A613A}" sibTransId="{8BB63CB5-4E39-443E-BFB7-37EC0F936727}"/>
    <dgm:cxn modelId="{4D6EA6D7-CD5A-467E-9443-630FBFCECB7E}" type="presOf" srcId="{54C4458D-4C2B-4EDE-AC88-5016092409E6}" destId="{D7190ADB-8132-412B-9584-9FCF695A86F5}" srcOrd="0" destOrd="0" presId="urn:microsoft.com/office/officeart/2005/8/layout/cycle4#1"/>
    <dgm:cxn modelId="{2A964BDF-E0B7-4055-9FE4-C0901C146A4D}" type="presOf" srcId="{111C75AC-B7DB-4699-8949-759B17F6FE77}" destId="{A298769F-E1FC-491B-B9E9-25B887A03222}" srcOrd="0" destOrd="0" presId="urn:microsoft.com/office/officeart/2005/8/layout/cycle4#1"/>
    <dgm:cxn modelId="{D5AED5E0-DFE3-407F-A51A-02FDCC7F530B}" type="presOf" srcId="{F9D5D4EC-BE05-4AD1-A761-C5701614AA1C}" destId="{3DD363BC-B0FB-4ADE-AA40-B4DCEDD38E39}" srcOrd="0" destOrd="0" presId="urn:microsoft.com/office/officeart/2005/8/layout/cycle4#1"/>
    <dgm:cxn modelId="{8B2CFFE5-663C-401B-879E-3CDFE06BC15E}" type="presOf" srcId="{40C310E4-3BD6-4ED4-B9B5-E00FAC1DA108}" destId="{39290520-89FD-416D-B79F-6F6079AE1D77}" srcOrd="0" destOrd="0" presId="urn:microsoft.com/office/officeart/2005/8/layout/cycle4#1"/>
    <dgm:cxn modelId="{A59E15EF-26B5-410D-BC43-1312869981B6}" srcId="{02228A7D-90C6-4948-AEF1-F089FA3DF4C5}" destId="{BA066F7C-A797-4141-9679-9810EE0103F9}" srcOrd="1" destOrd="0" parTransId="{D72E1BF5-2C1E-453F-BE67-C849B5B8820B}" sibTransId="{51025019-177C-46E6-99D6-4418A1F5695F}"/>
    <dgm:cxn modelId="{B1AF71F3-A2E8-4B1D-93D8-ACFCB634BFAF}" srcId="{C0BA9D8E-177E-44D6-B9B0-28A289538BC2}" destId="{E121E983-73AF-477B-88A5-69EBC2CC22D8}" srcOrd="0" destOrd="0" parTransId="{2CC47C89-B230-40E2-B1C7-B2684BDDEEFF}" sibTransId="{38DC1916-07AF-423F-850E-3D5193319BA0}"/>
    <dgm:cxn modelId="{F17972F9-8AFA-4875-A304-D56FB22E3CA5}" type="presOf" srcId="{BA066F7C-A797-4141-9679-9810EE0103F9}" destId="{14C38F27-8A9F-4E72-A007-08D39FDD0C03}" srcOrd="1" destOrd="1" presId="urn:microsoft.com/office/officeart/2005/8/layout/cycle4#1"/>
    <dgm:cxn modelId="{0BE4AAF9-52EA-4B40-96F8-87F7022397FB}" type="presOf" srcId="{02228A7D-90C6-4948-AEF1-F089FA3DF4C5}" destId="{A2E5F13D-6839-4832-8D5B-CB09B0690579}" srcOrd="0" destOrd="0" presId="urn:microsoft.com/office/officeart/2005/8/layout/cycle4#1"/>
    <dgm:cxn modelId="{9FFA32B2-B97A-4AF8-B0FC-D31A24233701}" type="presParOf" srcId="{9A1BEF01-8AF0-4231-A60F-B2DFB91B27EC}" destId="{BF4F7DA1-8F8F-4B89-BB8D-4883A9D0C4E4}" srcOrd="0" destOrd="0" presId="urn:microsoft.com/office/officeart/2005/8/layout/cycle4#1"/>
    <dgm:cxn modelId="{1BE7885F-5964-4FBA-901D-C51C91881963}" type="presParOf" srcId="{BF4F7DA1-8F8F-4B89-BB8D-4883A9D0C4E4}" destId="{BE816E1E-8690-4F25-B407-5C1423E16ED7}" srcOrd="0" destOrd="0" presId="urn:microsoft.com/office/officeart/2005/8/layout/cycle4#1"/>
    <dgm:cxn modelId="{F329D0BF-EFEA-40DE-A4EA-C932DC4C1474}" type="presParOf" srcId="{BE816E1E-8690-4F25-B407-5C1423E16ED7}" destId="{39290520-89FD-416D-B79F-6F6079AE1D77}" srcOrd="0" destOrd="0" presId="urn:microsoft.com/office/officeart/2005/8/layout/cycle4#1"/>
    <dgm:cxn modelId="{26B284B4-1F85-424B-8570-36C87B3CCC25}" type="presParOf" srcId="{BE816E1E-8690-4F25-B407-5C1423E16ED7}" destId="{B7657776-2876-4D64-A101-3730A8BF54D8}" srcOrd="1" destOrd="0" presId="urn:microsoft.com/office/officeart/2005/8/layout/cycle4#1"/>
    <dgm:cxn modelId="{4D69DC4C-67B9-4BD1-8FBF-2C72F0182D31}" type="presParOf" srcId="{BF4F7DA1-8F8F-4B89-BB8D-4883A9D0C4E4}" destId="{048C42FB-3D12-4D41-B80A-50845DB6F035}" srcOrd="1" destOrd="0" presId="urn:microsoft.com/office/officeart/2005/8/layout/cycle4#1"/>
    <dgm:cxn modelId="{645A65B4-B579-4846-942B-A37A5175B173}" type="presParOf" srcId="{048C42FB-3D12-4D41-B80A-50845DB6F035}" destId="{14B44B3C-24DC-414A-A1FA-3131B7C99C82}" srcOrd="0" destOrd="0" presId="urn:microsoft.com/office/officeart/2005/8/layout/cycle4#1"/>
    <dgm:cxn modelId="{046A9E40-B6B5-490F-9C8E-981B723BE533}" type="presParOf" srcId="{048C42FB-3D12-4D41-B80A-50845DB6F035}" destId="{14C38F27-8A9F-4E72-A007-08D39FDD0C03}" srcOrd="1" destOrd="0" presId="urn:microsoft.com/office/officeart/2005/8/layout/cycle4#1"/>
    <dgm:cxn modelId="{9A45100A-D284-455E-899C-C29D5FF27384}" type="presParOf" srcId="{BF4F7DA1-8F8F-4B89-BB8D-4883A9D0C4E4}" destId="{A7E4C72E-4958-4D10-932D-0462FEE5E08D}" srcOrd="2" destOrd="0" presId="urn:microsoft.com/office/officeart/2005/8/layout/cycle4#1"/>
    <dgm:cxn modelId="{40012311-78E2-41E9-A1BF-754913AE0448}" type="presParOf" srcId="{A7E4C72E-4958-4D10-932D-0462FEE5E08D}" destId="{D7190ADB-8132-412B-9584-9FCF695A86F5}" srcOrd="0" destOrd="0" presId="urn:microsoft.com/office/officeart/2005/8/layout/cycle4#1"/>
    <dgm:cxn modelId="{3481C7BA-0194-4547-8970-B3EFBF2595CF}" type="presParOf" srcId="{A7E4C72E-4958-4D10-932D-0462FEE5E08D}" destId="{1DDBFD87-754B-4790-998D-8484C5CC3B0B}" srcOrd="1" destOrd="0" presId="urn:microsoft.com/office/officeart/2005/8/layout/cycle4#1"/>
    <dgm:cxn modelId="{CA843F2D-0253-4CA2-8E33-72274A0DA616}" type="presParOf" srcId="{BF4F7DA1-8F8F-4B89-BB8D-4883A9D0C4E4}" destId="{1167B199-7496-414F-AA2C-DE61E7A9983B}" srcOrd="3" destOrd="0" presId="urn:microsoft.com/office/officeart/2005/8/layout/cycle4#1"/>
    <dgm:cxn modelId="{F767EC5D-2351-4530-ACF8-95E507BE6B2D}" type="presParOf" srcId="{1167B199-7496-414F-AA2C-DE61E7A9983B}" destId="{3DD363BC-B0FB-4ADE-AA40-B4DCEDD38E39}" srcOrd="0" destOrd="0" presId="urn:microsoft.com/office/officeart/2005/8/layout/cycle4#1"/>
    <dgm:cxn modelId="{6E58285B-FE11-404A-8EDC-6F431C6EB528}" type="presParOf" srcId="{1167B199-7496-414F-AA2C-DE61E7A9983B}" destId="{F3C46FEF-16C6-4019-B32A-4EA40E93E9DA}" srcOrd="1" destOrd="0" presId="urn:microsoft.com/office/officeart/2005/8/layout/cycle4#1"/>
    <dgm:cxn modelId="{01DE6C1D-D358-4FEB-B7E9-15521C2D19B2}" type="presParOf" srcId="{BF4F7DA1-8F8F-4B89-BB8D-4883A9D0C4E4}" destId="{1E864C30-E845-46A9-A759-6802DE0539B7}" srcOrd="4" destOrd="0" presId="urn:microsoft.com/office/officeart/2005/8/layout/cycle4#1"/>
    <dgm:cxn modelId="{7609507B-51E5-452D-938C-BC8156D62937}" type="presParOf" srcId="{9A1BEF01-8AF0-4231-A60F-B2DFB91B27EC}" destId="{E38A4AE8-144F-4557-927E-550D2A0B63E5}" srcOrd="1" destOrd="0" presId="urn:microsoft.com/office/officeart/2005/8/layout/cycle4#1"/>
    <dgm:cxn modelId="{C4C5969B-2657-4BE9-882E-AE3C50B04E9C}" type="presParOf" srcId="{E38A4AE8-144F-4557-927E-550D2A0B63E5}" destId="{5D464432-317D-41E2-B64D-2D10B9DFA9D5}" srcOrd="0" destOrd="0" presId="urn:microsoft.com/office/officeart/2005/8/layout/cycle4#1"/>
    <dgm:cxn modelId="{AA8D1C07-F478-4AA9-B583-3A375D5FA5FD}" type="presParOf" srcId="{E38A4AE8-144F-4557-927E-550D2A0B63E5}" destId="{A2E5F13D-6839-4832-8D5B-CB09B0690579}" srcOrd="1" destOrd="0" presId="urn:microsoft.com/office/officeart/2005/8/layout/cycle4#1"/>
    <dgm:cxn modelId="{66460E8F-A3B5-479F-A2E7-2D14CE131A9B}" type="presParOf" srcId="{E38A4AE8-144F-4557-927E-550D2A0B63E5}" destId="{E2C5C5FC-939C-4230-91BE-82F8DBF4340E}" srcOrd="2" destOrd="0" presId="urn:microsoft.com/office/officeart/2005/8/layout/cycle4#1"/>
    <dgm:cxn modelId="{80CA9A89-5C6E-4BD2-8DBC-96C68E97D2F4}" type="presParOf" srcId="{E38A4AE8-144F-4557-927E-550D2A0B63E5}" destId="{A298769F-E1FC-491B-B9E9-25B887A03222}" srcOrd="3" destOrd="0" presId="urn:microsoft.com/office/officeart/2005/8/layout/cycle4#1"/>
    <dgm:cxn modelId="{1963D467-E96A-4D38-82C9-23C061CE2EC8}" type="presParOf" srcId="{E38A4AE8-144F-4557-927E-550D2A0B63E5}" destId="{2CA4146B-C056-4EA5-B2DF-B61101A8C845}" srcOrd="4" destOrd="0" presId="urn:microsoft.com/office/officeart/2005/8/layout/cycle4#1"/>
    <dgm:cxn modelId="{BA01C4F4-DA18-4416-B7D2-8CBE5468FE99}" type="presParOf" srcId="{9A1BEF01-8AF0-4231-A60F-B2DFB91B27EC}" destId="{B8E00032-2015-4BBA-9EF2-A63E78FFAAD4}" srcOrd="2" destOrd="0" presId="urn:microsoft.com/office/officeart/2005/8/layout/cycle4#1"/>
    <dgm:cxn modelId="{B80EBE92-63CA-4C7F-8DDA-2971518EBE5F}" type="presParOf" srcId="{9A1BEF01-8AF0-4231-A60F-B2DFB91B27EC}" destId="{8F6DE17D-70B9-439C-A43F-7853345FD720}" srcOrd="3" destOrd="0" presId="urn:microsoft.com/office/officeart/2005/8/layout/cycle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177333-EDB9-4AD2-8B55-68AF19EA3A09}" type="doc">
      <dgm:prSet loTypeId="urn:microsoft.com/office/officeart/2005/8/layout/hList2#1" loCatId="list" qsTypeId="urn:microsoft.com/office/officeart/2005/8/quickstyle/3d3" qsCatId="3D" csTypeId="urn:microsoft.com/office/officeart/2005/8/colors/accent1_2" csCatId="accent1" phldr="1"/>
      <dgm:spPr/>
      <dgm:t>
        <a:bodyPr/>
        <a:lstStyle/>
        <a:p>
          <a:endParaRPr lang="en-GB"/>
        </a:p>
      </dgm:t>
    </dgm:pt>
    <dgm:pt modelId="{D2107C9F-CE86-4319-AE52-20DCCDD3DBB8}">
      <dgm:prSet phldrT="[Text]"/>
      <dgm:spPr/>
      <dgm:t>
        <a:bodyPr/>
        <a:lstStyle/>
        <a:p>
          <a:r>
            <a:rPr lang="en-US" b="1" dirty="0"/>
            <a:t>For children and parents</a:t>
          </a:r>
          <a:endParaRPr lang="en-GB" dirty="0"/>
        </a:p>
      </dgm:t>
    </dgm:pt>
    <dgm:pt modelId="{4DD2C3CF-8AE4-43A6-961B-5731225E6B3F}" type="parTrans" cxnId="{C34E5E57-17B0-4A6A-9F2D-ED2E2E792C3F}">
      <dgm:prSet/>
      <dgm:spPr/>
      <dgm:t>
        <a:bodyPr/>
        <a:lstStyle/>
        <a:p>
          <a:endParaRPr lang="en-GB"/>
        </a:p>
      </dgm:t>
    </dgm:pt>
    <dgm:pt modelId="{8B9DDE6E-1FD6-4FA2-86FF-EEE645C90E93}" type="sibTrans" cxnId="{C34E5E57-17B0-4A6A-9F2D-ED2E2E792C3F}">
      <dgm:prSet/>
      <dgm:spPr/>
      <dgm:t>
        <a:bodyPr/>
        <a:lstStyle/>
        <a:p>
          <a:endParaRPr lang="en-GB"/>
        </a:p>
      </dgm:t>
    </dgm:pt>
    <dgm:pt modelId="{249C8CB8-A610-47D0-92F5-0CC10F128268}">
      <dgm:prSet phldrT="[Text]" custT="1"/>
      <dgm:spPr/>
      <dgm:t>
        <a:bodyPr/>
        <a:lstStyle/>
        <a:p>
          <a:r>
            <a:rPr lang="en-US" sz="2000" b="1" dirty="0"/>
            <a:t>Awareness</a:t>
          </a:r>
          <a:endParaRPr lang="en-GB" sz="2000" b="1" dirty="0"/>
        </a:p>
      </dgm:t>
    </dgm:pt>
    <dgm:pt modelId="{336B1828-4CA4-4BA3-AED2-8C2DA7123217}" type="parTrans" cxnId="{1BB4760C-2CE1-410D-9E5F-EF33B6AECAF0}">
      <dgm:prSet/>
      <dgm:spPr/>
      <dgm:t>
        <a:bodyPr/>
        <a:lstStyle/>
        <a:p>
          <a:endParaRPr lang="en-GB"/>
        </a:p>
      </dgm:t>
    </dgm:pt>
    <dgm:pt modelId="{C3FF404B-AF62-4711-8E23-CE13A509D26A}" type="sibTrans" cxnId="{1BB4760C-2CE1-410D-9E5F-EF33B6AECAF0}">
      <dgm:prSet/>
      <dgm:spPr/>
      <dgm:t>
        <a:bodyPr/>
        <a:lstStyle/>
        <a:p>
          <a:endParaRPr lang="en-GB"/>
        </a:p>
      </dgm:t>
    </dgm:pt>
    <dgm:pt modelId="{48890EC6-C532-46E3-87C6-ACD715721E6D}">
      <dgm:prSet phldrT="[Text]" custT="1"/>
      <dgm:spPr/>
      <dgm:t>
        <a:bodyPr/>
        <a:lstStyle/>
        <a:p>
          <a:r>
            <a:rPr lang="en-US" sz="2400" b="1" dirty="0"/>
            <a:t>F</a:t>
          </a:r>
          <a:r>
            <a:rPr lang="en-US" sz="2800" b="1" dirty="0"/>
            <a:t>or specialists</a:t>
          </a:r>
          <a:endParaRPr lang="en-GB" sz="2800" b="1" dirty="0"/>
        </a:p>
      </dgm:t>
    </dgm:pt>
    <dgm:pt modelId="{D807DD37-BB05-4976-B1C5-E5E1B2027124}" type="parTrans" cxnId="{275711A1-401A-404D-AF38-4F94DCDCA234}">
      <dgm:prSet/>
      <dgm:spPr/>
      <dgm:t>
        <a:bodyPr/>
        <a:lstStyle/>
        <a:p>
          <a:endParaRPr lang="en-GB"/>
        </a:p>
      </dgm:t>
    </dgm:pt>
    <dgm:pt modelId="{76718930-8362-4909-8319-3A3E29F54532}" type="sibTrans" cxnId="{275711A1-401A-404D-AF38-4F94DCDCA234}">
      <dgm:prSet/>
      <dgm:spPr/>
      <dgm:t>
        <a:bodyPr/>
        <a:lstStyle/>
        <a:p>
          <a:endParaRPr lang="en-GB"/>
        </a:p>
      </dgm:t>
    </dgm:pt>
    <dgm:pt modelId="{5A75FB50-978F-400C-A71F-77EB8B479A90}">
      <dgm:prSet phldrT="[Text]"/>
      <dgm:spPr/>
      <dgm:t>
        <a:bodyPr/>
        <a:lstStyle/>
        <a:p>
          <a:r>
            <a:rPr lang="en-US" b="1" dirty="0"/>
            <a:t>Feedback regarding the quality of service provision</a:t>
          </a:r>
          <a:endParaRPr lang="en-GB" b="1" dirty="0"/>
        </a:p>
      </dgm:t>
    </dgm:pt>
    <dgm:pt modelId="{3043C31B-26CD-43CA-BB9B-BC757498A0B2}" type="parTrans" cxnId="{F19699BC-701E-46E5-8FD8-106F5F0EC607}">
      <dgm:prSet/>
      <dgm:spPr/>
      <dgm:t>
        <a:bodyPr/>
        <a:lstStyle/>
        <a:p>
          <a:endParaRPr lang="en-GB"/>
        </a:p>
      </dgm:t>
    </dgm:pt>
    <dgm:pt modelId="{84B64B8C-DDE3-47B0-B7A7-C0CFDBAB4F4F}" type="sibTrans" cxnId="{F19699BC-701E-46E5-8FD8-106F5F0EC607}">
      <dgm:prSet/>
      <dgm:spPr/>
      <dgm:t>
        <a:bodyPr/>
        <a:lstStyle/>
        <a:p>
          <a:endParaRPr lang="en-GB"/>
        </a:p>
      </dgm:t>
    </dgm:pt>
    <dgm:pt modelId="{DD6646CC-7AB0-46FB-AF39-A7953EEC99BB}">
      <dgm:prSet phldrT="[Text]" custT="1"/>
      <dgm:spPr/>
      <dgm:t>
        <a:bodyPr/>
        <a:lstStyle/>
        <a:p>
          <a:r>
            <a:rPr lang="en-US" sz="2800" b="1" dirty="0"/>
            <a:t>For State agencies</a:t>
          </a:r>
          <a:endParaRPr lang="en-GB" sz="2800" b="1" dirty="0"/>
        </a:p>
      </dgm:t>
    </dgm:pt>
    <dgm:pt modelId="{1E7201BA-2D6C-4259-8E47-35B3126ACBCC}" type="parTrans" cxnId="{B58863B5-6E8D-499F-805E-52F9D2CC4484}">
      <dgm:prSet/>
      <dgm:spPr/>
      <dgm:t>
        <a:bodyPr/>
        <a:lstStyle/>
        <a:p>
          <a:endParaRPr lang="en-GB"/>
        </a:p>
      </dgm:t>
    </dgm:pt>
    <dgm:pt modelId="{22761AC7-EE23-4F27-8D53-7C7D512531C1}" type="sibTrans" cxnId="{B58863B5-6E8D-499F-805E-52F9D2CC4484}">
      <dgm:prSet/>
      <dgm:spPr/>
      <dgm:t>
        <a:bodyPr/>
        <a:lstStyle/>
        <a:p>
          <a:endParaRPr lang="en-GB"/>
        </a:p>
      </dgm:t>
    </dgm:pt>
    <dgm:pt modelId="{F032D120-C7DD-4D41-8C3D-44BB7FB35BF2}">
      <dgm:prSet phldrT="[Text]"/>
      <dgm:spPr/>
      <dgm:t>
        <a:bodyPr/>
        <a:lstStyle/>
        <a:p>
          <a:r>
            <a:rPr lang="en-US" b="1" dirty="0"/>
            <a:t>Existence of service standard procedures and documents</a:t>
          </a:r>
          <a:r>
            <a:rPr lang="ka-GE" b="1" dirty="0"/>
            <a:t> </a:t>
          </a:r>
          <a:endParaRPr lang="en-GB" b="1" dirty="0"/>
        </a:p>
      </dgm:t>
    </dgm:pt>
    <dgm:pt modelId="{56E5AF87-8152-415F-8E29-FD5EACC6DA82}" type="parTrans" cxnId="{3BD7DA6E-5223-40ED-967F-41051FA67A22}">
      <dgm:prSet/>
      <dgm:spPr/>
      <dgm:t>
        <a:bodyPr/>
        <a:lstStyle/>
        <a:p>
          <a:endParaRPr lang="en-GB"/>
        </a:p>
      </dgm:t>
    </dgm:pt>
    <dgm:pt modelId="{B2F0A951-6C3D-497F-9EBE-7CA678DD2890}" type="sibTrans" cxnId="{3BD7DA6E-5223-40ED-967F-41051FA67A22}">
      <dgm:prSet/>
      <dgm:spPr/>
      <dgm:t>
        <a:bodyPr/>
        <a:lstStyle/>
        <a:p>
          <a:endParaRPr lang="en-GB"/>
        </a:p>
      </dgm:t>
    </dgm:pt>
    <dgm:pt modelId="{C17916F2-9F91-46EA-B5EB-60E7A49CA8F5}">
      <dgm:prSet custT="1"/>
      <dgm:spPr/>
      <dgm:t>
        <a:bodyPr/>
        <a:lstStyle/>
        <a:p>
          <a:r>
            <a:rPr lang="en-US" sz="2000" b="1" dirty="0"/>
            <a:t>Active engagement within service provision process</a:t>
          </a:r>
          <a:endParaRPr lang="ka-GE" sz="2000" b="1" dirty="0"/>
        </a:p>
      </dgm:t>
    </dgm:pt>
    <dgm:pt modelId="{4F1E3165-20E5-475D-AF2F-15B808B03AE3}" type="parTrans" cxnId="{3F6FE049-2337-4CEF-BEFC-C708BCB0A6AD}">
      <dgm:prSet/>
      <dgm:spPr/>
      <dgm:t>
        <a:bodyPr/>
        <a:lstStyle/>
        <a:p>
          <a:endParaRPr lang="en-GB"/>
        </a:p>
      </dgm:t>
    </dgm:pt>
    <dgm:pt modelId="{E5C71210-C517-40F2-A5CD-F4EFCBFC9706}" type="sibTrans" cxnId="{3F6FE049-2337-4CEF-BEFC-C708BCB0A6AD}">
      <dgm:prSet/>
      <dgm:spPr/>
      <dgm:t>
        <a:bodyPr/>
        <a:lstStyle/>
        <a:p>
          <a:endParaRPr lang="en-GB"/>
        </a:p>
      </dgm:t>
    </dgm:pt>
    <dgm:pt modelId="{303E078F-1276-4276-BF65-EB48EDC98ED0}">
      <dgm:prSet custT="1"/>
      <dgm:spPr/>
      <dgm:t>
        <a:bodyPr/>
        <a:lstStyle/>
        <a:p>
          <a:r>
            <a:rPr lang="en-US" sz="2000" b="1" dirty="0"/>
            <a:t>Child involvement in general education system</a:t>
          </a:r>
          <a:endParaRPr lang="ka-GE" sz="2000" b="1" dirty="0"/>
        </a:p>
      </dgm:t>
    </dgm:pt>
    <dgm:pt modelId="{0749FB3F-BCE9-4569-A4F8-BA78B829AD56}" type="parTrans" cxnId="{0151F27A-D213-4919-B55A-D14F09DF87DF}">
      <dgm:prSet/>
      <dgm:spPr/>
      <dgm:t>
        <a:bodyPr/>
        <a:lstStyle/>
        <a:p>
          <a:endParaRPr lang="en-GB"/>
        </a:p>
      </dgm:t>
    </dgm:pt>
    <dgm:pt modelId="{FBDC1BFF-2BC8-4628-BF59-C70A2BFC6F7F}" type="sibTrans" cxnId="{0151F27A-D213-4919-B55A-D14F09DF87DF}">
      <dgm:prSet/>
      <dgm:spPr/>
      <dgm:t>
        <a:bodyPr/>
        <a:lstStyle/>
        <a:p>
          <a:endParaRPr lang="en-GB"/>
        </a:p>
      </dgm:t>
    </dgm:pt>
    <dgm:pt modelId="{0B0E4481-D990-4678-8961-AFEE0A681FA8}">
      <dgm:prSet/>
      <dgm:spPr/>
      <dgm:t>
        <a:bodyPr/>
        <a:lstStyle/>
        <a:p>
          <a:r>
            <a:rPr lang="en-US" b="1" dirty="0"/>
            <a:t>Professional satisfaction and prevention from overwork and exhaustion</a:t>
          </a:r>
          <a:endParaRPr lang="ka-GE" b="1" dirty="0"/>
        </a:p>
      </dgm:t>
    </dgm:pt>
    <dgm:pt modelId="{EC5F858C-6A68-4BF3-96CA-2483AA2A40B2}" type="parTrans" cxnId="{5CF0A398-FE28-4411-8E45-73FCE5CD6FEC}">
      <dgm:prSet/>
      <dgm:spPr/>
      <dgm:t>
        <a:bodyPr/>
        <a:lstStyle/>
        <a:p>
          <a:endParaRPr lang="en-GB"/>
        </a:p>
      </dgm:t>
    </dgm:pt>
    <dgm:pt modelId="{CED3DA52-59E2-42C9-BFA4-76D0F6462C3A}" type="sibTrans" cxnId="{5CF0A398-FE28-4411-8E45-73FCE5CD6FEC}">
      <dgm:prSet/>
      <dgm:spPr/>
      <dgm:t>
        <a:bodyPr/>
        <a:lstStyle/>
        <a:p>
          <a:endParaRPr lang="en-GB"/>
        </a:p>
      </dgm:t>
    </dgm:pt>
    <dgm:pt modelId="{7965CDD3-154A-4D8B-A76D-102545CED389}">
      <dgm:prSet/>
      <dgm:spPr/>
      <dgm:t>
        <a:bodyPr/>
        <a:lstStyle/>
        <a:p>
          <a:r>
            <a:rPr lang="en-US" b="1" dirty="0"/>
            <a:t>Opportunity to implement monitoring of the services</a:t>
          </a:r>
          <a:endParaRPr lang="ka-GE" b="1" dirty="0"/>
        </a:p>
      </dgm:t>
    </dgm:pt>
    <dgm:pt modelId="{A92EB867-41BA-4DBF-A5D2-C44C21313D0C}" type="parTrans" cxnId="{682B4DBB-6358-47E1-934A-804C08CF8B8E}">
      <dgm:prSet/>
      <dgm:spPr/>
      <dgm:t>
        <a:bodyPr/>
        <a:lstStyle/>
        <a:p>
          <a:endParaRPr lang="en-GB"/>
        </a:p>
      </dgm:t>
    </dgm:pt>
    <dgm:pt modelId="{80CE2E76-7CDA-4819-B433-9A59E90EDD17}" type="sibTrans" cxnId="{682B4DBB-6358-47E1-934A-804C08CF8B8E}">
      <dgm:prSet/>
      <dgm:spPr/>
      <dgm:t>
        <a:bodyPr/>
        <a:lstStyle/>
        <a:p>
          <a:endParaRPr lang="en-GB"/>
        </a:p>
      </dgm:t>
    </dgm:pt>
    <dgm:pt modelId="{773DE922-2086-4DFB-B954-4F65D5DB7B44}">
      <dgm:prSet/>
      <dgm:spPr/>
      <dgm:t>
        <a:bodyPr/>
        <a:lstStyle/>
        <a:p>
          <a:endParaRPr lang="ka-GE" dirty="0"/>
        </a:p>
      </dgm:t>
    </dgm:pt>
    <dgm:pt modelId="{4F6C3533-DA13-459A-9DFF-2B66FD55A585}" type="parTrans" cxnId="{FC6CA91E-67FE-4394-8BAF-4A09FB5A9740}">
      <dgm:prSet/>
      <dgm:spPr/>
      <dgm:t>
        <a:bodyPr/>
        <a:lstStyle/>
        <a:p>
          <a:endParaRPr lang="en-GB"/>
        </a:p>
      </dgm:t>
    </dgm:pt>
    <dgm:pt modelId="{AF0A84A1-B465-479A-B9C3-A11D7AB4679B}" type="sibTrans" cxnId="{FC6CA91E-67FE-4394-8BAF-4A09FB5A9740}">
      <dgm:prSet/>
      <dgm:spPr/>
      <dgm:t>
        <a:bodyPr/>
        <a:lstStyle/>
        <a:p>
          <a:endParaRPr lang="en-GB"/>
        </a:p>
      </dgm:t>
    </dgm:pt>
    <dgm:pt modelId="{52A8283B-26A5-4BDC-A26E-78763B2B281C}">
      <dgm:prSet phldrT="[Text]"/>
      <dgm:spPr/>
      <dgm:t>
        <a:bodyPr/>
        <a:lstStyle/>
        <a:p>
          <a:endParaRPr lang="en-GB" b="1" dirty="0"/>
        </a:p>
      </dgm:t>
    </dgm:pt>
    <dgm:pt modelId="{7C0193D0-A141-4282-BA67-4A1D787BF922}" type="parTrans" cxnId="{DCCF78F2-545C-4B78-BB9F-FEC8CFA804C0}">
      <dgm:prSet/>
      <dgm:spPr/>
      <dgm:t>
        <a:bodyPr/>
        <a:lstStyle/>
        <a:p>
          <a:endParaRPr lang="en-GB"/>
        </a:p>
      </dgm:t>
    </dgm:pt>
    <dgm:pt modelId="{0BC2E03E-2539-4280-A363-94150F7DA7E7}" type="sibTrans" cxnId="{DCCF78F2-545C-4B78-BB9F-FEC8CFA804C0}">
      <dgm:prSet/>
      <dgm:spPr/>
      <dgm:t>
        <a:bodyPr/>
        <a:lstStyle/>
        <a:p>
          <a:endParaRPr lang="en-GB"/>
        </a:p>
      </dgm:t>
    </dgm:pt>
    <dgm:pt modelId="{9D08092B-4C51-4FA4-B225-C88255CDF1D3}">
      <dgm:prSet phldrT="[Text]"/>
      <dgm:spPr/>
      <dgm:t>
        <a:bodyPr/>
        <a:lstStyle/>
        <a:p>
          <a:endParaRPr lang="en-GB" b="1" dirty="0"/>
        </a:p>
      </dgm:t>
    </dgm:pt>
    <dgm:pt modelId="{91F02BA3-BA41-44AA-8C42-673F78525415}" type="parTrans" cxnId="{437FA18A-0F27-4C95-AD85-69A854813811}">
      <dgm:prSet/>
      <dgm:spPr/>
      <dgm:t>
        <a:bodyPr/>
        <a:lstStyle/>
        <a:p>
          <a:endParaRPr lang="en-GB"/>
        </a:p>
      </dgm:t>
    </dgm:pt>
    <dgm:pt modelId="{8A1E4200-9A3C-43E7-9614-130311A3E216}" type="sibTrans" cxnId="{437FA18A-0F27-4C95-AD85-69A854813811}">
      <dgm:prSet/>
      <dgm:spPr/>
      <dgm:t>
        <a:bodyPr/>
        <a:lstStyle/>
        <a:p>
          <a:endParaRPr lang="en-GB"/>
        </a:p>
      </dgm:t>
    </dgm:pt>
    <dgm:pt modelId="{DCEE12B4-3394-4B44-A268-B2A94C58F947}">
      <dgm:prSet custT="1"/>
      <dgm:spPr/>
      <dgm:t>
        <a:bodyPr/>
        <a:lstStyle/>
        <a:p>
          <a:r>
            <a:rPr lang="en-US" sz="2000" b="1" dirty="0"/>
            <a:t>Protection of child and family interests and rights</a:t>
          </a:r>
          <a:endParaRPr lang="ka-GE" sz="1800" b="1" dirty="0"/>
        </a:p>
      </dgm:t>
    </dgm:pt>
    <dgm:pt modelId="{57F48CB2-203A-49C6-B2E2-09384C53108C}" type="parTrans" cxnId="{DC6621F1-5670-488D-B391-1F1FE672886C}">
      <dgm:prSet/>
      <dgm:spPr/>
      <dgm:t>
        <a:bodyPr/>
        <a:lstStyle/>
        <a:p>
          <a:endParaRPr lang="en-GB"/>
        </a:p>
      </dgm:t>
    </dgm:pt>
    <dgm:pt modelId="{71DB20CE-C358-49E7-AA3F-BD8C694DB4C8}" type="sibTrans" cxnId="{DC6621F1-5670-488D-B391-1F1FE672886C}">
      <dgm:prSet/>
      <dgm:spPr/>
      <dgm:t>
        <a:bodyPr/>
        <a:lstStyle/>
        <a:p>
          <a:endParaRPr lang="en-GB"/>
        </a:p>
      </dgm:t>
    </dgm:pt>
    <dgm:pt modelId="{E493A75D-250B-4472-B616-5439333EB0A6}" type="pres">
      <dgm:prSet presAssocID="{DE177333-EDB9-4AD2-8B55-68AF19EA3A09}" presName="linearFlow" presStyleCnt="0">
        <dgm:presLayoutVars>
          <dgm:dir/>
          <dgm:animLvl val="lvl"/>
          <dgm:resizeHandles/>
        </dgm:presLayoutVars>
      </dgm:prSet>
      <dgm:spPr/>
    </dgm:pt>
    <dgm:pt modelId="{83EA3F5D-364B-4F29-8CAC-9AAE401C3C82}" type="pres">
      <dgm:prSet presAssocID="{D2107C9F-CE86-4319-AE52-20DCCDD3DBB8}" presName="compositeNode" presStyleCnt="0">
        <dgm:presLayoutVars>
          <dgm:bulletEnabled val="1"/>
        </dgm:presLayoutVars>
      </dgm:prSet>
      <dgm:spPr/>
    </dgm:pt>
    <dgm:pt modelId="{B2FED958-C320-4F2E-B06B-B51CC62497ED}" type="pres">
      <dgm:prSet presAssocID="{D2107C9F-CE86-4319-AE52-20DCCDD3DBB8}" presName="imag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26C34AE3-138B-4D74-8115-0A098B56BEED}" type="pres">
      <dgm:prSet presAssocID="{D2107C9F-CE86-4319-AE52-20DCCDD3DBB8}" presName="childNode" presStyleLbl="node1" presStyleIdx="0" presStyleCnt="3">
        <dgm:presLayoutVars>
          <dgm:bulletEnabled val="1"/>
        </dgm:presLayoutVars>
      </dgm:prSet>
      <dgm:spPr/>
    </dgm:pt>
    <dgm:pt modelId="{AA0BC9DC-4C23-444D-B9CC-F578812FDE02}" type="pres">
      <dgm:prSet presAssocID="{D2107C9F-CE86-4319-AE52-20DCCDD3DBB8}" presName="parentNode" presStyleLbl="revTx" presStyleIdx="0" presStyleCnt="3">
        <dgm:presLayoutVars>
          <dgm:chMax val="0"/>
          <dgm:bulletEnabled val="1"/>
        </dgm:presLayoutVars>
      </dgm:prSet>
      <dgm:spPr/>
    </dgm:pt>
    <dgm:pt modelId="{8732BF30-DF44-4D21-9749-30D81A28397D}" type="pres">
      <dgm:prSet presAssocID="{8B9DDE6E-1FD6-4FA2-86FF-EEE645C90E93}" presName="sibTrans" presStyleCnt="0"/>
      <dgm:spPr/>
    </dgm:pt>
    <dgm:pt modelId="{5098664F-237D-4800-A411-90AC5F8D6176}" type="pres">
      <dgm:prSet presAssocID="{48890EC6-C532-46E3-87C6-ACD715721E6D}" presName="compositeNode" presStyleCnt="0">
        <dgm:presLayoutVars>
          <dgm:bulletEnabled val="1"/>
        </dgm:presLayoutVars>
      </dgm:prSet>
      <dgm:spPr/>
    </dgm:pt>
    <dgm:pt modelId="{FFA24D91-B001-44C8-99FA-1FCFEDB86063}" type="pres">
      <dgm:prSet presAssocID="{48890EC6-C532-46E3-87C6-ACD715721E6D}"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370EACC3-F404-4F47-92E4-52908046C0D8}" type="pres">
      <dgm:prSet presAssocID="{48890EC6-C532-46E3-87C6-ACD715721E6D}" presName="childNode" presStyleLbl="node1" presStyleIdx="1" presStyleCnt="3">
        <dgm:presLayoutVars>
          <dgm:bulletEnabled val="1"/>
        </dgm:presLayoutVars>
      </dgm:prSet>
      <dgm:spPr/>
    </dgm:pt>
    <dgm:pt modelId="{17A4F2D2-7430-435F-BEB3-3520A5123A56}" type="pres">
      <dgm:prSet presAssocID="{48890EC6-C532-46E3-87C6-ACD715721E6D}" presName="parentNode" presStyleLbl="revTx" presStyleIdx="1" presStyleCnt="3" custLinFactNeighborX="9062" custLinFactNeighborY="9379">
        <dgm:presLayoutVars>
          <dgm:chMax val="0"/>
          <dgm:bulletEnabled val="1"/>
        </dgm:presLayoutVars>
      </dgm:prSet>
      <dgm:spPr/>
    </dgm:pt>
    <dgm:pt modelId="{5BC8A0CA-AB37-468B-9A9F-F3C337FBC6E5}" type="pres">
      <dgm:prSet presAssocID="{76718930-8362-4909-8319-3A3E29F54532}" presName="sibTrans" presStyleCnt="0"/>
      <dgm:spPr/>
    </dgm:pt>
    <dgm:pt modelId="{EAF3CF80-3FF4-4216-8902-53F9AF327113}" type="pres">
      <dgm:prSet presAssocID="{DD6646CC-7AB0-46FB-AF39-A7953EEC99BB}" presName="compositeNode" presStyleCnt="0">
        <dgm:presLayoutVars>
          <dgm:bulletEnabled val="1"/>
        </dgm:presLayoutVars>
      </dgm:prSet>
      <dgm:spPr/>
    </dgm:pt>
    <dgm:pt modelId="{C17CE00D-01D5-4424-9EC3-55EF70FDDC1F}" type="pres">
      <dgm:prSet presAssocID="{DD6646CC-7AB0-46FB-AF39-A7953EEC99BB}" presName="image" presStyleLbl="fgImgPlace1" presStyleIdx="2" presStyleCnt="3" custLinFactNeighborX="-33097" custLinFactNeighborY="-1498"/>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AD852FCF-212E-494A-BCD7-1D9B8432698D}" type="pres">
      <dgm:prSet presAssocID="{DD6646CC-7AB0-46FB-AF39-A7953EEC99BB}" presName="childNode" presStyleLbl="node1" presStyleIdx="2" presStyleCnt="3" custScaleX="99518" custScaleY="104510" custLinFactNeighborX="-13865" custLinFactNeighborY="-1420">
        <dgm:presLayoutVars>
          <dgm:bulletEnabled val="1"/>
        </dgm:presLayoutVars>
      </dgm:prSet>
      <dgm:spPr/>
    </dgm:pt>
    <dgm:pt modelId="{8377AF25-C0C7-4B43-8CD3-91F51833106B}" type="pres">
      <dgm:prSet presAssocID="{DD6646CC-7AB0-46FB-AF39-A7953EEC99BB}" presName="parentNode" presStyleLbl="revTx" presStyleIdx="2" presStyleCnt="3" custScaleX="185064" custLinFactNeighborX="-4528" custLinFactNeighborY="4389">
        <dgm:presLayoutVars>
          <dgm:chMax val="0"/>
          <dgm:bulletEnabled val="1"/>
        </dgm:presLayoutVars>
      </dgm:prSet>
      <dgm:spPr/>
    </dgm:pt>
  </dgm:ptLst>
  <dgm:cxnLst>
    <dgm:cxn modelId="{1BB4760C-2CE1-410D-9E5F-EF33B6AECAF0}" srcId="{D2107C9F-CE86-4319-AE52-20DCCDD3DBB8}" destId="{249C8CB8-A610-47D0-92F5-0CC10F128268}" srcOrd="0" destOrd="0" parTransId="{336B1828-4CA4-4BA3-AED2-8C2DA7123217}" sibTransId="{C3FF404B-AF62-4711-8E23-CE13A509D26A}"/>
    <dgm:cxn modelId="{C66C4714-81B4-435B-BCBA-009AB8D6F841}" type="presOf" srcId="{52A8283B-26A5-4BDC-A26E-78763B2B281C}" destId="{AD852FCF-212E-494A-BCD7-1D9B8432698D}" srcOrd="0" destOrd="1" presId="urn:microsoft.com/office/officeart/2005/8/layout/hList2#1"/>
    <dgm:cxn modelId="{C452EE18-1122-46DB-ACB8-2F8C31214A9D}" type="presOf" srcId="{773DE922-2086-4DFB-B954-4F65D5DB7B44}" destId="{AD852FCF-212E-494A-BCD7-1D9B8432698D}" srcOrd="0" destOrd="3" presId="urn:microsoft.com/office/officeart/2005/8/layout/hList2#1"/>
    <dgm:cxn modelId="{FC6CA91E-67FE-4394-8BAF-4A09FB5A9740}" srcId="{DD6646CC-7AB0-46FB-AF39-A7953EEC99BB}" destId="{773DE922-2086-4DFB-B954-4F65D5DB7B44}" srcOrd="3" destOrd="0" parTransId="{4F6C3533-DA13-459A-9DFF-2B66FD55A585}" sibTransId="{AF0A84A1-B465-479A-B9C3-A11D7AB4679B}"/>
    <dgm:cxn modelId="{16E7BE26-BF65-4544-AEAD-0A6AF5158741}" type="presOf" srcId="{DCEE12B4-3394-4B44-A268-B2A94C58F947}" destId="{26C34AE3-138B-4D74-8115-0A098B56BEED}" srcOrd="0" destOrd="3" presId="urn:microsoft.com/office/officeart/2005/8/layout/hList2#1"/>
    <dgm:cxn modelId="{6BFF3E2C-4DD4-4B3F-BFF5-314F0CE3A06B}" type="presOf" srcId="{DD6646CC-7AB0-46FB-AF39-A7953EEC99BB}" destId="{8377AF25-C0C7-4B43-8CD3-91F51833106B}" srcOrd="0" destOrd="0" presId="urn:microsoft.com/office/officeart/2005/8/layout/hList2#1"/>
    <dgm:cxn modelId="{81BE953B-8FBE-4F1E-9DCB-885CF42CAA36}" type="presOf" srcId="{48890EC6-C532-46E3-87C6-ACD715721E6D}" destId="{17A4F2D2-7430-435F-BEB3-3520A5123A56}" srcOrd="0" destOrd="0" presId="urn:microsoft.com/office/officeart/2005/8/layout/hList2#1"/>
    <dgm:cxn modelId="{3F6FE049-2337-4CEF-BEFC-C708BCB0A6AD}" srcId="{D2107C9F-CE86-4319-AE52-20DCCDD3DBB8}" destId="{C17916F2-9F91-46EA-B5EB-60E7A49CA8F5}" srcOrd="1" destOrd="0" parTransId="{4F1E3165-20E5-475D-AF2F-15B808B03AE3}" sibTransId="{E5C71210-C517-40F2-A5CD-F4EFCBFC9706}"/>
    <dgm:cxn modelId="{3BD7DA6E-5223-40ED-967F-41051FA67A22}" srcId="{DD6646CC-7AB0-46FB-AF39-A7953EEC99BB}" destId="{F032D120-C7DD-4D41-8C3D-44BB7FB35BF2}" srcOrd="0" destOrd="0" parTransId="{56E5AF87-8152-415F-8E29-FD5EACC6DA82}" sibTransId="{B2F0A951-6C3D-497F-9EBE-7CA678DD2890}"/>
    <dgm:cxn modelId="{692E1771-B77E-452B-9898-34B53B317AA1}" type="presOf" srcId="{F032D120-C7DD-4D41-8C3D-44BB7FB35BF2}" destId="{AD852FCF-212E-494A-BCD7-1D9B8432698D}" srcOrd="0" destOrd="0" presId="urn:microsoft.com/office/officeart/2005/8/layout/hList2#1"/>
    <dgm:cxn modelId="{E39D9D71-4025-4CF4-92E4-ABDAA950A272}" type="presOf" srcId="{C17916F2-9F91-46EA-B5EB-60E7A49CA8F5}" destId="{26C34AE3-138B-4D74-8115-0A098B56BEED}" srcOrd="0" destOrd="1" presId="urn:microsoft.com/office/officeart/2005/8/layout/hList2#1"/>
    <dgm:cxn modelId="{C34E5E57-17B0-4A6A-9F2D-ED2E2E792C3F}" srcId="{DE177333-EDB9-4AD2-8B55-68AF19EA3A09}" destId="{D2107C9F-CE86-4319-AE52-20DCCDD3DBB8}" srcOrd="0" destOrd="0" parTransId="{4DD2C3CF-8AE4-43A6-961B-5731225E6B3F}" sibTransId="{8B9DDE6E-1FD6-4FA2-86FF-EEE645C90E93}"/>
    <dgm:cxn modelId="{D4CAFF59-B936-4B7B-99F8-7FD2BE002B8F}" type="presOf" srcId="{9D08092B-4C51-4FA4-B225-C88255CDF1D3}" destId="{370EACC3-F404-4F47-92E4-52908046C0D8}" srcOrd="0" destOrd="1" presId="urn:microsoft.com/office/officeart/2005/8/layout/hList2#1"/>
    <dgm:cxn modelId="{0151F27A-D213-4919-B55A-D14F09DF87DF}" srcId="{D2107C9F-CE86-4319-AE52-20DCCDD3DBB8}" destId="{303E078F-1276-4276-BF65-EB48EDC98ED0}" srcOrd="2" destOrd="0" parTransId="{0749FB3F-BCE9-4569-A4F8-BA78B829AD56}" sibTransId="{FBDC1BFF-2BC8-4628-BF59-C70A2BFC6F7F}"/>
    <dgm:cxn modelId="{92463D88-A58C-4AB7-B77E-F1048C2F1080}" type="presOf" srcId="{7965CDD3-154A-4D8B-A76D-102545CED389}" destId="{AD852FCF-212E-494A-BCD7-1D9B8432698D}" srcOrd="0" destOrd="2" presId="urn:microsoft.com/office/officeart/2005/8/layout/hList2#1"/>
    <dgm:cxn modelId="{58FDD288-1A6B-4AAD-ADB6-3B88EE07DBE6}" type="presOf" srcId="{303E078F-1276-4276-BF65-EB48EDC98ED0}" destId="{26C34AE3-138B-4D74-8115-0A098B56BEED}" srcOrd="0" destOrd="2" presId="urn:microsoft.com/office/officeart/2005/8/layout/hList2#1"/>
    <dgm:cxn modelId="{437FA18A-0F27-4C95-AD85-69A854813811}" srcId="{48890EC6-C532-46E3-87C6-ACD715721E6D}" destId="{9D08092B-4C51-4FA4-B225-C88255CDF1D3}" srcOrd="1" destOrd="0" parTransId="{91F02BA3-BA41-44AA-8C42-673F78525415}" sibTransId="{8A1E4200-9A3C-43E7-9614-130311A3E216}"/>
    <dgm:cxn modelId="{5CF0A398-FE28-4411-8E45-73FCE5CD6FEC}" srcId="{48890EC6-C532-46E3-87C6-ACD715721E6D}" destId="{0B0E4481-D990-4678-8961-AFEE0A681FA8}" srcOrd="2" destOrd="0" parTransId="{EC5F858C-6A68-4BF3-96CA-2483AA2A40B2}" sibTransId="{CED3DA52-59E2-42C9-BFA4-76D0F6462C3A}"/>
    <dgm:cxn modelId="{275711A1-401A-404D-AF38-4F94DCDCA234}" srcId="{DE177333-EDB9-4AD2-8B55-68AF19EA3A09}" destId="{48890EC6-C532-46E3-87C6-ACD715721E6D}" srcOrd="1" destOrd="0" parTransId="{D807DD37-BB05-4976-B1C5-E5E1B2027124}" sibTransId="{76718930-8362-4909-8319-3A3E29F54532}"/>
    <dgm:cxn modelId="{B58863B5-6E8D-499F-805E-52F9D2CC4484}" srcId="{DE177333-EDB9-4AD2-8B55-68AF19EA3A09}" destId="{DD6646CC-7AB0-46FB-AF39-A7953EEC99BB}" srcOrd="2" destOrd="0" parTransId="{1E7201BA-2D6C-4259-8E47-35B3126ACBCC}" sibTransId="{22761AC7-EE23-4F27-8D53-7C7D512531C1}"/>
    <dgm:cxn modelId="{CF78DEB6-8D99-4225-9C2C-3F767025BBA4}" type="presOf" srcId="{DE177333-EDB9-4AD2-8B55-68AF19EA3A09}" destId="{E493A75D-250B-4472-B616-5439333EB0A6}" srcOrd="0" destOrd="0" presId="urn:microsoft.com/office/officeart/2005/8/layout/hList2#1"/>
    <dgm:cxn modelId="{682B4DBB-6358-47E1-934A-804C08CF8B8E}" srcId="{DD6646CC-7AB0-46FB-AF39-A7953EEC99BB}" destId="{7965CDD3-154A-4D8B-A76D-102545CED389}" srcOrd="2" destOrd="0" parTransId="{A92EB867-41BA-4DBF-A5D2-C44C21313D0C}" sibTransId="{80CE2E76-7CDA-4819-B433-9A59E90EDD17}"/>
    <dgm:cxn modelId="{F19699BC-701E-46E5-8FD8-106F5F0EC607}" srcId="{48890EC6-C532-46E3-87C6-ACD715721E6D}" destId="{5A75FB50-978F-400C-A71F-77EB8B479A90}" srcOrd="0" destOrd="0" parTransId="{3043C31B-26CD-43CA-BB9B-BC757498A0B2}" sibTransId="{84B64B8C-DDE3-47B0-B7A7-C0CFDBAB4F4F}"/>
    <dgm:cxn modelId="{44CD26CB-860E-4094-A84F-42E95CE94420}" type="presOf" srcId="{249C8CB8-A610-47D0-92F5-0CC10F128268}" destId="{26C34AE3-138B-4D74-8115-0A098B56BEED}" srcOrd="0" destOrd="0" presId="urn:microsoft.com/office/officeart/2005/8/layout/hList2#1"/>
    <dgm:cxn modelId="{C03554CB-20C7-4400-B9E3-C751FA329637}" type="presOf" srcId="{5A75FB50-978F-400C-A71F-77EB8B479A90}" destId="{370EACC3-F404-4F47-92E4-52908046C0D8}" srcOrd="0" destOrd="0" presId="urn:microsoft.com/office/officeart/2005/8/layout/hList2#1"/>
    <dgm:cxn modelId="{FA650CD8-C9F6-428B-A744-0D5C273A6470}" type="presOf" srcId="{0B0E4481-D990-4678-8961-AFEE0A681FA8}" destId="{370EACC3-F404-4F47-92E4-52908046C0D8}" srcOrd="0" destOrd="2" presId="urn:microsoft.com/office/officeart/2005/8/layout/hList2#1"/>
    <dgm:cxn modelId="{CC8EFCD8-ECAF-46FB-A8AF-266830AB47F0}" type="presOf" srcId="{D2107C9F-CE86-4319-AE52-20DCCDD3DBB8}" destId="{AA0BC9DC-4C23-444D-B9CC-F578812FDE02}" srcOrd="0" destOrd="0" presId="urn:microsoft.com/office/officeart/2005/8/layout/hList2#1"/>
    <dgm:cxn modelId="{DC6621F1-5670-488D-B391-1F1FE672886C}" srcId="{D2107C9F-CE86-4319-AE52-20DCCDD3DBB8}" destId="{DCEE12B4-3394-4B44-A268-B2A94C58F947}" srcOrd="3" destOrd="0" parTransId="{57F48CB2-203A-49C6-B2E2-09384C53108C}" sibTransId="{71DB20CE-C358-49E7-AA3F-BD8C694DB4C8}"/>
    <dgm:cxn modelId="{DCCF78F2-545C-4B78-BB9F-FEC8CFA804C0}" srcId="{DD6646CC-7AB0-46FB-AF39-A7953EEC99BB}" destId="{52A8283B-26A5-4BDC-A26E-78763B2B281C}" srcOrd="1" destOrd="0" parTransId="{7C0193D0-A141-4282-BA67-4A1D787BF922}" sibTransId="{0BC2E03E-2539-4280-A363-94150F7DA7E7}"/>
    <dgm:cxn modelId="{CE4FCEE5-FCE2-4208-9A98-EDC1284FC3FD}" type="presParOf" srcId="{E493A75D-250B-4472-B616-5439333EB0A6}" destId="{83EA3F5D-364B-4F29-8CAC-9AAE401C3C82}" srcOrd="0" destOrd="0" presId="urn:microsoft.com/office/officeart/2005/8/layout/hList2#1"/>
    <dgm:cxn modelId="{C76E6D44-92F4-4736-9D28-C1E5E6345E4E}" type="presParOf" srcId="{83EA3F5D-364B-4F29-8CAC-9AAE401C3C82}" destId="{B2FED958-C320-4F2E-B06B-B51CC62497ED}" srcOrd="0" destOrd="0" presId="urn:microsoft.com/office/officeart/2005/8/layout/hList2#1"/>
    <dgm:cxn modelId="{96C9586E-DEA1-43E6-B5EE-3CA8DFD58AE1}" type="presParOf" srcId="{83EA3F5D-364B-4F29-8CAC-9AAE401C3C82}" destId="{26C34AE3-138B-4D74-8115-0A098B56BEED}" srcOrd="1" destOrd="0" presId="urn:microsoft.com/office/officeart/2005/8/layout/hList2#1"/>
    <dgm:cxn modelId="{869B1EE9-137A-473C-9626-482544AD1565}" type="presParOf" srcId="{83EA3F5D-364B-4F29-8CAC-9AAE401C3C82}" destId="{AA0BC9DC-4C23-444D-B9CC-F578812FDE02}" srcOrd="2" destOrd="0" presId="urn:microsoft.com/office/officeart/2005/8/layout/hList2#1"/>
    <dgm:cxn modelId="{39FA6510-1B94-4748-BEDA-F0BCE4729936}" type="presParOf" srcId="{E493A75D-250B-4472-B616-5439333EB0A6}" destId="{8732BF30-DF44-4D21-9749-30D81A28397D}" srcOrd="1" destOrd="0" presId="urn:microsoft.com/office/officeart/2005/8/layout/hList2#1"/>
    <dgm:cxn modelId="{096DC74C-C9A0-408C-AA1C-8D3A4A124AB3}" type="presParOf" srcId="{E493A75D-250B-4472-B616-5439333EB0A6}" destId="{5098664F-237D-4800-A411-90AC5F8D6176}" srcOrd="2" destOrd="0" presId="urn:microsoft.com/office/officeart/2005/8/layout/hList2#1"/>
    <dgm:cxn modelId="{07BED2BC-0386-4705-B4A8-55C40C6A4918}" type="presParOf" srcId="{5098664F-237D-4800-A411-90AC5F8D6176}" destId="{FFA24D91-B001-44C8-99FA-1FCFEDB86063}" srcOrd="0" destOrd="0" presId="urn:microsoft.com/office/officeart/2005/8/layout/hList2#1"/>
    <dgm:cxn modelId="{A21CAB96-C353-469B-86A7-DD2D2A1D87EF}" type="presParOf" srcId="{5098664F-237D-4800-A411-90AC5F8D6176}" destId="{370EACC3-F404-4F47-92E4-52908046C0D8}" srcOrd="1" destOrd="0" presId="urn:microsoft.com/office/officeart/2005/8/layout/hList2#1"/>
    <dgm:cxn modelId="{4F808392-2AA0-48D0-8C36-66403F8DCB90}" type="presParOf" srcId="{5098664F-237D-4800-A411-90AC5F8D6176}" destId="{17A4F2D2-7430-435F-BEB3-3520A5123A56}" srcOrd="2" destOrd="0" presId="urn:microsoft.com/office/officeart/2005/8/layout/hList2#1"/>
    <dgm:cxn modelId="{2B4D5433-8726-4DF0-9E6C-FC2F6D53616D}" type="presParOf" srcId="{E493A75D-250B-4472-B616-5439333EB0A6}" destId="{5BC8A0CA-AB37-468B-9A9F-F3C337FBC6E5}" srcOrd="3" destOrd="0" presId="urn:microsoft.com/office/officeart/2005/8/layout/hList2#1"/>
    <dgm:cxn modelId="{65238C45-231B-4F63-BD0E-67EE179E97FB}" type="presParOf" srcId="{E493A75D-250B-4472-B616-5439333EB0A6}" destId="{EAF3CF80-3FF4-4216-8902-53F9AF327113}" srcOrd="4" destOrd="0" presId="urn:microsoft.com/office/officeart/2005/8/layout/hList2#1"/>
    <dgm:cxn modelId="{7DE3DACC-4F19-4F98-AEC7-A7F859EC563A}" type="presParOf" srcId="{EAF3CF80-3FF4-4216-8902-53F9AF327113}" destId="{C17CE00D-01D5-4424-9EC3-55EF70FDDC1F}" srcOrd="0" destOrd="0" presId="urn:microsoft.com/office/officeart/2005/8/layout/hList2#1"/>
    <dgm:cxn modelId="{D043B742-043A-40D7-815D-E6B11233FC26}" type="presParOf" srcId="{EAF3CF80-3FF4-4216-8902-53F9AF327113}" destId="{AD852FCF-212E-494A-BCD7-1D9B8432698D}" srcOrd="1" destOrd="0" presId="urn:microsoft.com/office/officeart/2005/8/layout/hList2#1"/>
    <dgm:cxn modelId="{62B0EAF3-5BDE-4D50-89E4-0EF30FBD683D}" type="presParOf" srcId="{EAF3CF80-3FF4-4216-8902-53F9AF327113}" destId="{8377AF25-C0C7-4B43-8CD3-91F51833106B}" srcOrd="2" destOrd="0" presId="urn:microsoft.com/office/officeart/2005/8/layout/hList2#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021912-1A8D-4960-A957-0DEA36536AE0}" type="doc">
      <dgm:prSet loTypeId="urn:microsoft.com/office/officeart/2008/layout/HorizontalMultiLevelHierarchy" loCatId="hierarchy" qsTypeId="urn:microsoft.com/office/officeart/2005/8/quickstyle/3d3" qsCatId="3D" csTypeId="urn:microsoft.com/office/officeart/2005/8/colors/accent1_3" csCatId="accent1" phldr="1"/>
      <dgm:spPr/>
      <dgm:t>
        <a:bodyPr/>
        <a:lstStyle/>
        <a:p>
          <a:endParaRPr lang="en-GB"/>
        </a:p>
      </dgm:t>
    </dgm:pt>
    <dgm:pt modelId="{52F88E9A-8CFA-493C-8D8E-AD644D8811E0}">
      <dgm:prSet phldrT="[Text]"/>
      <dgm:spPr/>
      <dgm:t>
        <a:bodyPr/>
        <a:lstStyle/>
        <a:p>
          <a:r>
            <a:rPr lang="en-GB" b="1" dirty="0"/>
            <a:t>9 Article</a:t>
          </a:r>
        </a:p>
      </dgm:t>
    </dgm:pt>
    <dgm:pt modelId="{9D7DB48C-4032-4215-AE45-B80266D105DB}" type="parTrans" cxnId="{18A6F5E4-6441-41BF-A852-A940C192D446}">
      <dgm:prSet/>
      <dgm:spPr/>
      <dgm:t>
        <a:bodyPr/>
        <a:lstStyle/>
        <a:p>
          <a:endParaRPr lang="en-GB"/>
        </a:p>
      </dgm:t>
    </dgm:pt>
    <dgm:pt modelId="{0E15843F-4EA3-417D-ABD1-98918CE6E0FA}" type="sibTrans" cxnId="{18A6F5E4-6441-41BF-A852-A940C192D446}">
      <dgm:prSet/>
      <dgm:spPr/>
      <dgm:t>
        <a:bodyPr/>
        <a:lstStyle/>
        <a:p>
          <a:endParaRPr lang="en-GB"/>
        </a:p>
      </dgm:t>
    </dgm:pt>
    <dgm:pt modelId="{809BBBC8-6730-42FE-A635-32CDBAF4E2B1}">
      <dgm:prSet phldrT="[Text]" custT="1"/>
      <dgm:spPr/>
      <dgm:t>
        <a:bodyPr/>
        <a:lstStyle/>
        <a:p>
          <a:pPr algn="l"/>
          <a:r>
            <a:rPr lang="en-US" sz="2400" b="1" dirty="0"/>
            <a:t> Information about the service and beneficiaries</a:t>
          </a:r>
          <a:endParaRPr lang="en-GB" sz="2400" b="1" dirty="0"/>
        </a:p>
      </dgm:t>
    </dgm:pt>
    <dgm:pt modelId="{BD3DA700-CEFA-438D-A8BD-2C2DB4317AC3}" type="parTrans" cxnId="{4EFD7594-78A8-406B-90B3-6052E4EE8611}">
      <dgm:prSet/>
      <dgm:spPr/>
      <dgm:t>
        <a:bodyPr/>
        <a:lstStyle/>
        <a:p>
          <a:endParaRPr lang="en-GB"/>
        </a:p>
      </dgm:t>
    </dgm:pt>
    <dgm:pt modelId="{C5E2B33A-6E45-4173-B525-A7128F6EE8EE}" type="sibTrans" cxnId="{4EFD7594-78A8-406B-90B3-6052E4EE8611}">
      <dgm:prSet/>
      <dgm:spPr/>
      <dgm:t>
        <a:bodyPr/>
        <a:lstStyle/>
        <a:p>
          <a:endParaRPr lang="en-GB"/>
        </a:p>
      </dgm:t>
    </dgm:pt>
    <dgm:pt modelId="{D2D4921D-02C4-4A05-9384-8841C0C4CFB7}">
      <dgm:prSet phldrT="[Text]" custT="1"/>
      <dgm:spPr/>
      <dgm:t>
        <a:bodyPr/>
        <a:lstStyle/>
        <a:p>
          <a:pPr algn="l"/>
          <a:r>
            <a:rPr lang="en-US" sz="2400" b="1" dirty="0"/>
            <a:t> Ratio of specialists and beneficiaries</a:t>
          </a:r>
          <a:r>
            <a:rPr lang="ka-GE" sz="2400" b="1" dirty="0"/>
            <a:t> </a:t>
          </a:r>
          <a:endParaRPr lang="en-GB" sz="2400" b="1" dirty="0"/>
        </a:p>
      </dgm:t>
    </dgm:pt>
    <dgm:pt modelId="{33FC74F1-ACF8-4A17-9122-321EBDB0E1AC}" type="parTrans" cxnId="{C098315B-EA86-4513-8859-46799EFF6C42}">
      <dgm:prSet/>
      <dgm:spPr/>
      <dgm:t>
        <a:bodyPr/>
        <a:lstStyle/>
        <a:p>
          <a:endParaRPr lang="en-GB"/>
        </a:p>
      </dgm:t>
    </dgm:pt>
    <dgm:pt modelId="{F8F50E23-F122-48A4-9790-6A09648A4793}" type="sibTrans" cxnId="{C098315B-EA86-4513-8859-46799EFF6C42}">
      <dgm:prSet/>
      <dgm:spPr/>
      <dgm:t>
        <a:bodyPr/>
        <a:lstStyle/>
        <a:p>
          <a:endParaRPr lang="en-GB"/>
        </a:p>
      </dgm:t>
    </dgm:pt>
    <dgm:pt modelId="{898681B5-34F5-49B9-829F-AE426EB2353A}">
      <dgm:prSet custT="1"/>
      <dgm:spPr/>
      <dgm:t>
        <a:bodyPr/>
        <a:lstStyle/>
        <a:p>
          <a:pPr algn="l"/>
          <a:r>
            <a:rPr lang="en-US" sz="2400" b="1" dirty="0"/>
            <a:t> Protection of confidentiality</a:t>
          </a:r>
          <a:endParaRPr lang="ka-GE" sz="2400" b="1" dirty="0"/>
        </a:p>
      </dgm:t>
    </dgm:pt>
    <dgm:pt modelId="{F445C85F-B41D-4B42-9058-9C75E8AF13A7}" type="parTrans" cxnId="{A1D07862-8B88-4A13-A1BA-6DE3134EEAE5}">
      <dgm:prSet/>
      <dgm:spPr/>
      <dgm:t>
        <a:bodyPr/>
        <a:lstStyle/>
        <a:p>
          <a:endParaRPr lang="en-GB"/>
        </a:p>
      </dgm:t>
    </dgm:pt>
    <dgm:pt modelId="{4E88556F-E199-4D20-9C01-12EABF973425}" type="sibTrans" cxnId="{A1D07862-8B88-4A13-A1BA-6DE3134EEAE5}">
      <dgm:prSet/>
      <dgm:spPr/>
      <dgm:t>
        <a:bodyPr/>
        <a:lstStyle/>
        <a:p>
          <a:endParaRPr lang="en-GB"/>
        </a:p>
      </dgm:t>
    </dgm:pt>
    <dgm:pt modelId="{20A79D5A-FB7C-45E0-9ED7-82C174D71958}">
      <dgm:prSet custT="1"/>
      <dgm:spPr/>
      <dgm:t>
        <a:bodyPr/>
        <a:lstStyle/>
        <a:p>
          <a:pPr algn="l"/>
          <a:r>
            <a:rPr lang="en-US" sz="2400" b="1" dirty="0"/>
            <a:t> Protection from violence</a:t>
          </a:r>
          <a:endParaRPr lang="en-GB" sz="2400" b="1" dirty="0"/>
        </a:p>
      </dgm:t>
    </dgm:pt>
    <dgm:pt modelId="{2C513172-B53B-4627-8887-072D0E20F168}" type="parTrans" cxnId="{B9B2C6C5-0BE7-4FCF-9498-40D3231A09EB}">
      <dgm:prSet/>
      <dgm:spPr/>
      <dgm:t>
        <a:bodyPr/>
        <a:lstStyle/>
        <a:p>
          <a:endParaRPr lang="en-GB"/>
        </a:p>
      </dgm:t>
    </dgm:pt>
    <dgm:pt modelId="{9B396328-3F9A-48C7-AB5C-9C6AE15E1C81}" type="sibTrans" cxnId="{B9B2C6C5-0BE7-4FCF-9498-40D3231A09EB}">
      <dgm:prSet/>
      <dgm:spPr/>
      <dgm:t>
        <a:bodyPr/>
        <a:lstStyle/>
        <a:p>
          <a:endParaRPr lang="en-GB"/>
        </a:p>
      </dgm:t>
    </dgm:pt>
    <dgm:pt modelId="{83CE81C1-8397-4C6F-AA9D-6B6889AE969A}">
      <dgm:prSet custT="1"/>
      <dgm:spPr/>
      <dgm:t>
        <a:bodyPr/>
        <a:lstStyle/>
        <a:p>
          <a:pPr algn="l"/>
          <a:r>
            <a:rPr lang="en-US" sz="2400" b="1" dirty="0"/>
            <a:t> Using basic principles of intervention and individual approach</a:t>
          </a:r>
          <a:endParaRPr lang="en-GB" sz="2400" b="1" dirty="0"/>
        </a:p>
      </dgm:t>
    </dgm:pt>
    <dgm:pt modelId="{00115094-0382-4B2C-BA4A-8966015B2115}" type="parTrans" cxnId="{4D85DC0A-428F-4F03-888B-A570710D0AB4}">
      <dgm:prSet/>
      <dgm:spPr/>
      <dgm:t>
        <a:bodyPr/>
        <a:lstStyle/>
        <a:p>
          <a:endParaRPr lang="en-GB"/>
        </a:p>
      </dgm:t>
    </dgm:pt>
    <dgm:pt modelId="{F035F2B6-D0A7-4B7F-AA8E-AF96AE7EF69B}" type="sibTrans" cxnId="{4D85DC0A-428F-4F03-888B-A570710D0AB4}">
      <dgm:prSet/>
      <dgm:spPr/>
      <dgm:t>
        <a:bodyPr/>
        <a:lstStyle/>
        <a:p>
          <a:endParaRPr lang="en-GB"/>
        </a:p>
      </dgm:t>
    </dgm:pt>
    <dgm:pt modelId="{9F96F0ED-61FA-4717-8095-5021AA4E3D8B}">
      <dgm:prSet custT="1"/>
      <dgm:spPr/>
      <dgm:t>
        <a:bodyPr/>
        <a:lstStyle/>
        <a:p>
          <a:pPr algn="l"/>
          <a:r>
            <a:rPr lang="en-US" sz="2400" b="1" dirty="0"/>
            <a:t> Feedback and complaint procedures</a:t>
          </a:r>
          <a:endParaRPr lang="en-GB" sz="2400" b="1" dirty="0"/>
        </a:p>
      </dgm:t>
    </dgm:pt>
    <dgm:pt modelId="{0574DCA3-0614-4461-A7D8-D1B6F1D93630}" type="parTrans" cxnId="{5B9E54CC-4797-458B-B7A4-E5B57E2C35F9}">
      <dgm:prSet/>
      <dgm:spPr/>
      <dgm:t>
        <a:bodyPr/>
        <a:lstStyle/>
        <a:p>
          <a:endParaRPr lang="en-GB"/>
        </a:p>
      </dgm:t>
    </dgm:pt>
    <dgm:pt modelId="{7A7202F7-A0C9-4CF9-B7F1-36DF78474CCF}" type="sibTrans" cxnId="{5B9E54CC-4797-458B-B7A4-E5B57E2C35F9}">
      <dgm:prSet/>
      <dgm:spPr/>
      <dgm:t>
        <a:bodyPr/>
        <a:lstStyle/>
        <a:p>
          <a:endParaRPr lang="en-GB"/>
        </a:p>
      </dgm:t>
    </dgm:pt>
    <dgm:pt modelId="{64C2A837-762E-44D1-85CE-2B40B546479A}">
      <dgm:prSet custT="1"/>
      <dgm:spPr/>
      <dgm:t>
        <a:bodyPr/>
        <a:lstStyle/>
        <a:p>
          <a:pPr algn="l"/>
          <a:r>
            <a:rPr lang="en-US" sz="2400" b="1" dirty="0"/>
            <a:t> Requirements towards personnel</a:t>
          </a:r>
          <a:endParaRPr lang="en-GB" sz="2400" b="1" dirty="0"/>
        </a:p>
      </dgm:t>
    </dgm:pt>
    <dgm:pt modelId="{80A3DC73-96D6-4184-9CA1-3FFDF5152920}" type="parTrans" cxnId="{F87AAA92-922A-4E76-92D4-8B6B7439CE45}">
      <dgm:prSet/>
      <dgm:spPr/>
      <dgm:t>
        <a:bodyPr/>
        <a:lstStyle/>
        <a:p>
          <a:endParaRPr lang="en-GB"/>
        </a:p>
      </dgm:t>
    </dgm:pt>
    <dgm:pt modelId="{DB8B1897-0672-4157-997A-320F79700382}" type="sibTrans" cxnId="{F87AAA92-922A-4E76-92D4-8B6B7439CE45}">
      <dgm:prSet/>
      <dgm:spPr/>
      <dgm:t>
        <a:bodyPr/>
        <a:lstStyle/>
        <a:p>
          <a:endParaRPr lang="en-GB"/>
        </a:p>
      </dgm:t>
    </dgm:pt>
    <dgm:pt modelId="{62DC8353-979D-47D4-968B-972318AA70B9}">
      <dgm:prSet custT="1"/>
      <dgm:spPr/>
      <dgm:t>
        <a:bodyPr/>
        <a:lstStyle/>
        <a:p>
          <a:pPr algn="l"/>
          <a:r>
            <a:rPr lang="en-US" sz="2400" b="1" dirty="0"/>
            <a:t> Termination of service provision</a:t>
          </a:r>
          <a:endParaRPr lang="en-GB" sz="2400" b="1" dirty="0"/>
        </a:p>
      </dgm:t>
    </dgm:pt>
    <dgm:pt modelId="{EA01F349-D874-4063-B4B4-4E22B2B55D7A}" type="parTrans" cxnId="{FE8265C6-1EBD-47E5-AB0C-E1946B4B82D2}">
      <dgm:prSet/>
      <dgm:spPr/>
      <dgm:t>
        <a:bodyPr/>
        <a:lstStyle/>
        <a:p>
          <a:endParaRPr lang="en-GB"/>
        </a:p>
      </dgm:t>
    </dgm:pt>
    <dgm:pt modelId="{F0C913A8-7F7B-446F-9A2F-811E9ABB5E10}" type="sibTrans" cxnId="{FE8265C6-1EBD-47E5-AB0C-E1946B4B82D2}">
      <dgm:prSet/>
      <dgm:spPr/>
      <dgm:t>
        <a:bodyPr/>
        <a:lstStyle/>
        <a:p>
          <a:endParaRPr lang="en-GB"/>
        </a:p>
      </dgm:t>
    </dgm:pt>
    <dgm:pt modelId="{641796C8-EA77-4A75-8484-869389D3BA9A}">
      <dgm:prSet phldrT="[Text]" custT="1"/>
      <dgm:spPr/>
      <dgm:t>
        <a:bodyPr/>
        <a:lstStyle/>
        <a:p>
          <a:pPr algn="l"/>
          <a:r>
            <a:rPr lang="en-US" sz="2400" b="1" dirty="0"/>
            <a:t> Equal access to service, </a:t>
          </a:r>
          <a:r>
            <a:rPr lang="en-US" sz="2400" b="1"/>
            <a:t>family involvement, </a:t>
          </a:r>
          <a:r>
            <a:rPr lang="en-US" sz="2400" b="1" dirty="0"/>
            <a:t>and inclusivity</a:t>
          </a:r>
          <a:endParaRPr lang="en-GB" sz="2400" b="1" dirty="0"/>
        </a:p>
      </dgm:t>
    </dgm:pt>
    <dgm:pt modelId="{B617E8C3-49C5-485A-A9EB-8B4D3AB50320}" type="sibTrans" cxnId="{9B454AB8-5220-4AF8-9280-A4C02EC08B4F}">
      <dgm:prSet/>
      <dgm:spPr/>
      <dgm:t>
        <a:bodyPr/>
        <a:lstStyle/>
        <a:p>
          <a:endParaRPr lang="en-GB"/>
        </a:p>
      </dgm:t>
    </dgm:pt>
    <dgm:pt modelId="{433D8313-8968-4BD7-9002-7E01D8D0E826}" type="parTrans" cxnId="{9B454AB8-5220-4AF8-9280-A4C02EC08B4F}">
      <dgm:prSet/>
      <dgm:spPr/>
      <dgm:t>
        <a:bodyPr/>
        <a:lstStyle/>
        <a:p>
          <a:endParaRPr lang="en-GB"/>
        </a:p>
      </dgm:t>
    </dgm:pt>
    <dgm:pt modelId="{6C87A988-0670-4601-AEB6-52751259CA18}" type="pres">
      <dgm:prSet presAssocID="{2D021912-1A8D-4960-A957-0DEA36536AE0}" presName="Name0" presStyleCnt="0">
        <dgm:presLayoutVars>
          <dgm:chPref val="1"/>
          <dgm:dir/>
          <dgm:animOne val="branch"/>
          <dgm:animLvl val="lvl"/>
          <dgm:resizeHandles val="exact"/>
        </dgm:presLayoutVars>
      </dgm:prSet>
      <dgm:spPr/>
    </dgm:pt>
    <dgm:pt modelId="{EA830A8F-FE60-4BEE-925F-8A55CEFA4AED}" type="pres">
      <dgm:prSet presAssocID="{52F88E9A-8CFA-493C-8D8E-AD644D8811E0}" presName="root1" presStyleCnt="0"/>
      <dgm:spPr/>
    </dgm:pt>
    <dgm:pt modelId="{C79D6C72-AB07-4995-ABFD-0EB6AB4D6A1D}" type="pres">
      <dgm:prSet presAssocID="{52F88E9A-8CFA-493C-8D8E-AD644D8811E0}" presName="LevelOneTextNode" presStyleLbl="node0" presStyleIdx="0" presStyleCnt="1">
        <dgm:presLayoutVars>
          <dgm:chPref val="3"/>
        </dgm:presLayoutVars>
      </dgm:prSet>
      <dgm:spPr/>
    </dgm:pt>
    <dgm:pt modelId="{3D910037-3A4D-4449-B175-CC9D3C447AA0}" type="pres">
      <dgm:prSet presAssocID="{52F88E9A-8CFA-493C-8D8E-AD644D8811E0}" presName="level2hierChild" presStyleCnt="0"/>
      <dgm:spPr/>
    </dgm:pt>
    <dgm:pt modelId="{C443F3DB-764D-4A04-A841-F74313EBC3EA}" type="pres">
      <dgm:prSet presAssocID="{BD3DA700-CEFA-438D-A8BD-2C2DB4317AC3}" presName="conn2-1" presStyleLbl="parChTrans1D2" presStyleIdx="0" presStyleCnt="9"/>
      <dgm:spPr/>
    </dgm:pt>
    <dgm:pt modelId="{068A6947-C857-440E-BAD1-4CC4544B601A}" type="pres">
      <dgm:prSet presAssocID="{BD3DA700-CEFA-438D-A8BD-2C2DB4317AC3}" presName="connTx" presStyleLbl="parChTrans1D2" presStyleIdx="0" presStyleCnt="9"/>
      <dgm:spPr/>
    </dgm:pt>
    <dgm:pt modelId="{E6B5CE5F-69CC-484C-B0E3-9A8709FCB4F7}" type="pres">
      <dgm:prSet presAssocID="{809BBBC8-6730-42FE-A635-32CDBAF4E2B1}" presName="root2" presStyleCnt="0"/>
      <dgm:spPr/>
    </dgm:pt>
    <dgm:pt modelId="{C1031556-4CA3-43E1-8A43-B5254BCCD7C7}" type="pres">
      <dgm:prSet presAssocID="{809BBBC8-6730-42FE-A635-32CDBAF4E2B1}" presName="LevelTwoTextNode" presStyleLbl="node2" presStyleIdx="0" presStyleCnt="9" custScaleX="653022">
        <dgm:presLayoutVars>
          <dgm:chPref val="3"/>
        </dgm:presLayoutVars>
      </dgm:prSet>
      <dgm:spPr/>
    </dgm:pt>
    <dgm:pt modelId="{425ABA09-EF0B-4689-A24D-FCC5AE6D5AED}" type="pres">
      <dgm:prSet presAssocID="{809BBBC8-6730-42FE-A635-32CDBAF4E2B1}" presName="level3hierChild" presStyleCnt="0"/>
      <dgm:spPr/>
    </dgm:pt>
    <dgm:pt modelId="{1FC9D1E3-77AF-4FBB-9756-C105C322BCB6}" type="pres">
      <dgm:prSet presAssocID="{433D8313-8968-4BD7-9002-7E01D8D0E826}" presName="conn2-1" presStyleLbl="parChTrans1D2" presStyleIdx="1" presStyleCnt="9"/>
      <dgm:spPr/>
    </dgm:pt>
    <dgm:pt modelId="{A89EDD10-0A6D-46F9-B089-0DFF960D14FC}" type="pres">
      <dgm:prSet presAssocID="{433D8313-8968-4BD7-9002-7E01D8D0E826}" presName="connTx" presStyleLbl="parChTrans1D2" presStyleIdx="1" presStyleCnt="9"/>
      <dgm:spPr/>
    </dgm:pt>
    <dgm:pt modelId="{367AF997-1EF6-4C28-BA73-84ED73E561B2}" type="pres">
      <dgm:prSet presAssocID="{641796C8-EA77-4A75-8484-869389D3BA9A}" presName="root2" presStyleCnt="0"/>
      <dgm:spPr/>
    </dgm:pt>
    <dgm:pt modelId="{81DBFAE5-5DA3-488E-925B-5BE91F5F1474}" type="pres">
      <dgm:prSet presAssocID="{641796C8-EA77-4A75-8484-869389D3BA9A}" presName="LevelTwoTextNode" presStyleLbl="node2" presStyleIdx="1" presStyleCnt="9" custScaleX="780775" custScaleY="169187" custLinFactNeighborX="1325">
        <dgm:presLayoutVars>
          <dgm:chPref val="3"/>
        </dgm:presLayoutVars>
      </dgm:prSet>
      <dgm:spPr/>
    </dgm:pt>
    <dgm:pt modelId="{80D9A1C0-A5A7-4B6B-B590-AB4F72750067}" type="pres">
      <dgm:prSet presAssocID="{641796C8-EA77-4A75-8484-869389D3BA9A}" presName="level3hierChild" presStyleCnt="0"/>
      <dgm:spPr/>
    </dgm:pt>
    <dgm:pt modelId="{04160078-CBEA-4F52-9C50-6A658A83768D}" type="pres">
      <dgm:prSet presAssocID="{F445C85F-B41D-4B42-9058-9C75E8AF13A7}" presName="conn2-1" presStyleLbl="parChTrans1D2" presStyleIdx="2" presStyleCnt="9"/>
      <dgm:spPr/>
    </dgm:pt>
    <dgm:pt modelId="{71B1AEBC-402B-4B2E-AD5C-EE8081BF7E1A}" type="pres">
      <dgm:prSet presAssocID="{F445C85F-B41D-4B42-9058-9C75E8AF13A7}" presName="connTx" presStyleLbl="parChTrans1D2" presStyleIdx="2" presStyleCnt="9"/>
      <dgm:spPr/>
    </dgm:pt>
    <dgm:pt modelId="{D1C31ED9-5846-4C4C-A69B-C0328FE3F4FF}" type="pres">
      <dgm:prSet presAssocID="{898681B5-34F5-49B9-829F-AE426EB2353A}" presName="root2" presStyleCnt="0"/>
      <dgm:spPr/>
    </dgm:pt>
    <dgm:pt modelId="{C4DB9A85-D8D5-4996-9597-5612355287F5}" type="pres">
      <dgm:prSet presAssocID="{898681B5-34F5-49B9-829F-AE426EB2353A}" presName="LevelTwoTextNode" presStyleLbl="node2" presStyleIdx="2" presStyleCnt="9" custScaleX="327153" custLinFactNeighborX="1801" custLinFactNeighborY="-2952">
        <dgm:presLayoutVars>
          <dgm:chPref val="3"/>
        </dgm:presLayoutVars>
      </dgm:prSet>
      <dgm:spPr/>
    </dgm:pt>
    <dgm:pt modelId="{D6BAAF71-49C4-4456-B1E3-839D89A6C709}" type="pres">
      <dgm:prSet presAssocID="{898681B5-34F5-49B9-829F-AE426EB2353A}" presName="level3hierChild" presStyleCnt="0"/>
      <dgm:spPr/>
    </dgm:pt>
    <dgm:pt modelId="{E0A438FB-7D66-4F23-9ED7-E73D14F26F44}" type="pres">
      <dgm:prSet presAssocID="{2C513172-B53B-4627-8887-072D0E20F168}" presName="conn2-1" presStyleLbl="parChTrans1D2" presStyleIdx="3" presStyleCnt="9"/>
      <dgm:spPr/>
    </dgm:pt>
    <dgm:pt modelId="{3B832EF7-C2F8-4915-8383-1CA6ECC88950}" type="pres">
      <dgm:prSet presAssocID="{2C513172-B53B-4627-8887-072D0E20F168}" presName="connTx" presStyleLbl="parChTrans1D2" presStyleIdx="3" presStyleCnt="9"/>
      <dgm:spPr/>
    </dgm:pt>
    <dgm:pt modelId="{D55E5A32-5EFB-4796-B468-BF0814FAB71A}" type="pres">
      <dgm:prSet presAssocID="{20A79D5A-FB7C-45E0-9ED7-82C174D71958}" presName="root2" presStyleCnt="0"/>
      <dgm:spPr/>
    </dgm:pt>
    <dgm:pt modelId="{2EBC9CDA-CA14-4AD5-9CBF-EAF9CACC7827}" type="pres">
      <dgm:prSet presAssocID="{20A79D5A-FB7C-45E0-9ED7-82C174D71958}" presName="LevelTwoTextNode" presStyleLbl="node2" presStyleIdx="3" presStyleCnt="9" custScaleX="304753">
        <dgm:presLayoutVars>
          <dgm:chPref val="3"/>
        </dgm:presLayoutVars>
      </dgm:prSet>
      <dgm:spPr/>
    </dgm:pt>
    <dgm:pt modelId="{CAA08A01-E8EE-4D5D-8C90-B97CA7C47B59}" type="pres">
      <dgm:prSet presAssocID="{20A79D5A-FB7C-45E0-9ED7-82C174D71958}" presName="level3hierChild" presStyleCnt="0"/>
      <dgm:spPr/>
    </dgm:pt>
    <dgm:pt modelId="{8DC2804F-08FF-4CF6-BA33-D72C7E5547DD}" type="pres">
      <dgm:prSet presAssocID="{00115094-0382-4B2C-BA4A-8966015B2115}" presName="conn2-1" presStyleLbl="parChTrans1D2" presStyleIdx="4" presStyleCnt="9"/>
      <dgm:spPr/>
    </dgm:pt>
    <dgm:pt modelId="{EEB1FCF2-F7EC-4575-B9A5-6113500D6D5B}" type="pres">
      <dgm:prSet presAssocID="{00115094-0382-4B2C-BA4A-8966015B2115}" presName="connTx" presStyleLbl="parChTrans1D2" presStyleIdx="4" presStyleCnt="9"/>
      <dgm:spPr/>
    </dgm:pt>
    <dgm:pt modelId="{1ED71BBD-1CA1-4518-91D0-CFE21F593BE3}" type="pres">
      <dgm:prSet presAssocID="{83CE81C1-8397-4C6F-AA9D-6B6889AE969A}" presName="root2" presStyleCnt="0"/>
      <dgm:spPr/>
    </dgm:pt>
    <dgm:pt modelId="{4C8668C9-2056-4D11-B4A3-4F7A6015F481}" type="pres">
      <dgm:prSet presAssocID="{83CE81C1-8397-4C6F-AA9D-6B6889AE969A}" presName="LevelTwoTextNode" presStyleLbl="node2" presStyleIdx="4" presStyleCnt="9" custScaleX="803008">
        <dgm:presLayoutVars>
          <dgm:chPref val="3"/>
        </dgm:presLayoutVars>
      </dgm:prSet>
      <dgm:spPr/>
    </dgm:pt>
    <dgm:pt modelId="{1C747444-BF81-4232-98FF-15C7792CB5B9}" type="pres">
      <dgm:prSet presAssocID="{83CE81C1-8397-4C6F-AA9D-6B6889AE969A}" presName="level3hierChild" presStyleCnt="0"/>
      <dgm:spPr/>
    </dgm:pt>
    <dgm:pt modelId="{050920A8-1186-4A1E-94AF-B976572B3ADB}" type="pres">
      <dgm:prSet presAssocID="{0574DCA3-0614-4461-A7D8-D1B6F1D93630}" presName="conn2-1" presStyleLbl="parChTrans1D2" presStyleIdx="5" presStyleCnt="9"/>
      <dgm:spPr/>
    </dgm:pt>
    <dgm:pt modelId="{6A0653A6-C0A3-45A9-A4E8-6F92C58B0A7C}" type="pres">
      <dgm:prSet presAssocID="{0574DCA3-0614-4461-A7D8-D1B6F1D93630}" presName="connTx" presStyleLbl="parChTrans1D2" presStyleIdx="5" presStyleCnt="9"/>
      <dgm:spPr/>
    </dgm:pt>
    <dgm:pt modelId="{3940D61E-2A44-4672-93F7-D0B1A48E6934}" type="pres">
      <dgm:prSet presAssocID="{9F96F0ED-61FA-4717-8095-5021AA4E3D8B}" presName="root2" presStyleCnt="0"/>
      <dgm:spPr/>
    </dgm:pt>
    <dgm:pt modelId="{17002C9D-4A85-4D0D-8562-E658ACE78D44}" type="pres">
      <dgm:prSet presAssocID="{9F96F0ED-61FA-4717-8095-5021AA4E3D8B}" presName="LevelTwoTextNode" presStyleLbl="node2" presStyleIdx="5" presStyleCnt="9" custScaleX="484719">
        <dgm:presLayoutVars>
          <dgm:chPref val="3"/>
        </dgm:presLayoutVars>
      </dgm:prSet>
      <dgm:spPr/>
    </dgm:pt>
    <dgm:pt modelId="{ACA4FFFF-6836-4E21-83E5-18ADF4223B14}" type="pres">
      <dgm:prSet presAssocID="{9F96F0ED-61FA-4717-8095-5021AA4E3D8B}" presName="level3hierChild" presStyleCnt="0"/>
      <dgm:spPr/>
    </dgm:pt>
    <dgm:pt modelId="{3210FB6D-2015-4829-9EAA-A945B047CE4D}" type="pres">
      <dgm:prSet presAssocID="{80A3DC73-96D6-4184-9CA1-3FFDF5152920}" presName="conn2-1" presStyleLbl="parChTrans1D2" presStyleIdx="6" presStyleCnt="9"/>
      <dgm:spPr/>
    </dgm:pt>
    <dgm:pt modelId="{558E4555-E9E4-4B64-9DDA-194989CB725D}" type="pres">
      <dgm:prSet presAssocID="{80A3DC73-96D6-4184-9CA1-3FFDF5152920}" presName="connTx" presStyleLbl="parChTrans1D2" presStyleIdx="6" presStyleCnt="9"/>
      <dgm:spPr/>
    </dgm:pt>
    <dgm:pt modelId="{97073B19-2BA8-4D5B-B6DE-31D55740D008}" type="pres">
      <dgm:prSet presAssocID="{64C2A837-762E-44D1-85CE-2B40B546479A}" presName="root2" presStyleCnt="0"/>
      <dgm:spPr/>
    </dgm:pt>
    <dgm:pt modelId="{75AAA94D-9E04-45AF-A819-F1DF6AA3948B}" type="pres">
      <dgm:prSet presAssocID="{64C2A837-762E-44D1-85CE-2B40B546479A}" presName="LevelTwoTextNode" presStyleLbl="node2" presStyleIdx="6" presStyleCnt="9" custScaleX="424656">
        <dgm:presLayoutVars>
          <dgm:chPref val="3"/>
        </dgm:presLayoutVars>
      </dgm:prSet>
      <dgm:spPr/>
    </dgm:pt>
    <dgm:pt modelId="{C75F3AC3-6F6D-4973-AE31-EFB1C7892A5B}" type="pres">
      <dgm:prSet presAssocID="{64C2A837-762E-44D1-85CE-2B40B546479A}" presName="level3hierChild" presStyleCnt="0"/>
      <dgm:spPr/>
    </dgm:pt>
    <dgm:pt modelId="{1A8AF240-9FC8-4723-8010-28EF67F5C491}" type="pres">
      <dgm:prSet presAssocID="{33FC74F1-ACF8-4A17-9122-321EBDB0E1AC}" presName="conn2-1" presStyleLbl="parChTrans1D2" presStyleIdx="7" presStyleCnt="9"/>
      <dgm:spPr/>
    </dgm:pt>
    <dgm:pt modelId="{ADC783DC-A740-4C20-AE5F-310D3F4FF75A}" type="pres">
      <dgm:prSet presAssocID="{33FC74F1-ACF8-4A17-9122-321EBDB0E1AC}" presName="connTx" presStyleLbl="parChTrans1D2" presStyleIdx="7" presStyleCnt="9"/>
      <dgm:spPr/>
    </dgm:pt>
    <dgm:pt modelId="{E7F48FDF-D4D4-4656-87D9-4F86F0C54338}" type="pres">
      <dgm:prSet presAssocID="{D2D4921D-02C4-4A05-9384-8841C0C4CFB7}" presName="root2" presStyleCnt="0"/>
      <dgm:spPr/>
    </dgm:pt>
    <dgm:pt modelId="{67398660-7D4D-4096-97D2-E6BCA1B94009}" type="pres">
      <dgm:prSet presAssocID="{D2D4921D-02C4-4A05-9384-8841C0C4CFB7}" presName="LevelTwoTextNode" presStyleLbl="node2" presStyleIdx="7" presStyleCnt="9" custScaleX="615509" custLinFactNeighborX="1877">
        <dgm:presLayoutVars>
          <dgm:chPref val="3"/>
        </dgm:presLayoutVars>
      </dgm:prSet>
      <dgm:spPr/>
    </dgm:pt>
    <dgm:pt modelId="{7735C1AE-15B3-4E8F-A254-E94F1AD4DD97}" type="pres">
      <dgm:prSet presAssocID="{D2D4921D-02C4-4A05-9384-8841C0C4CFB7}" presName="level3hierChild" presStyleCnt="0"/>
      <dgm:spPr/>
    </dgm:pt>
    <dgm:pt modelId="{E5D05C23-7CFD-4834-A8A0-342CEB410ECD}" type="pres">
      <dgm:prSet presAssocID="{EA01F349-D874-4063-B4B4-4E22B2B55D7A}" presName="conn2-1" presStyleLbl="parChTrans1D2" presStyleIdx="8" presStyleCnt="9"/>
      <dgm:spPr/>
    </dgm:pt>
    <dgm:pt modelId="{F63ECEDD-BB5D-431F-9EDD-A75472C7C05E}" type="pres">
      <dgm:prSet presAssocID="{EA01F349-D874-4063-B4B4-4E22B2B55D7A}" presName="connTx" presStyleLbl="parChTrans1D2" presStyleIdx="8" presStyleCnt="9"/>
      <dgm:spPr/>
    </dgm:pt>
    <dgm:pt modelId="{8E84C413-26F3-4AF5-9B51-2580DE11CDD1}" type="pres">
      <dgm:prSet presAssocID="{62DC8353-979D-47D4-968B-972318AA70B9}" presName="root2" presStyleCnt="0"/>
      <dgm:spPr/>
    </dgm:pt>
    <dgm:pt modelId="{B5A2330D-5B19-4202-B4FE-9ED15F88346A}" type="pres">
      <dgm:prSet presAssocID="{62DC8353-979D-47D4-968B-972318AA70B9}" presName="LevelTwoTextNode" presStyleLbl="node2" presStyleIdx="8" presStyleCnt="9" custScaleX="428568" custScaleY="106517">
        <dgm:presLayoutVars>
          <dgm:chPref val="3"/>
        </dgm:presLayoutVars>
      </dgm:prSet>
      <dgm:spPr/>
    </dgm:pt>
    <dgm:pt modelId="{858FA66C-DA83-4A41-86BA-4C685EBDCF99}" type="pres">
      <dgm:prSet presAssocID="{62DC8353-979D-47D4-968B-972318AA70B9}" presName="level3hierChild" presStyleCnt="0"/>
      <dgm:spPr/>
    </dgm:pt>
  </dgm:ptLst>
  <dgm:cxnLst>
    <dgm:cxn modelId="{4D85DC0A-428F-4F03-888B-A570710D0AB4}" srcId="{52F88E9A-8CFA-493C-8D8E-AD644D8811E0}" destId="{83CE81C1-8397-4C6F-AA9D-6B6889AE969A}" srcOrd="4" destOrd="0" parTransId="{00115094-0382-4B2C-BA4A-8966015B2115}" sibTransId="{F035F2B6-D0A7-4B7F-AA8E-AF96AE7EF69B}"/>
    <dgm:cxn modelId="{F912F710-F5EB-4111-A333-5514703313DA}" type="presOf" srcId="{2C513172-B53B-4627-8887-072D0E20F168}" destId="{3B832EF7-C2F8-4915-8383-1CA6ECC88950}" srcOrd="1" destOrd="0" presId="urn:microsoft.com/office/officeart/2008/layout/HorizontalMultiLevelHierarchy"/>
    <dgm:cxn modelId="{4A49CF1B-537D-4A83-9FE8-DCAAFD60A4E7}" type="presOf" srcId="{898681B5-34F5-49B9-829F-AE426EB2353A}" destId="{C4DB9A85-D8D5-4996-9597-5612355287F5}" srcOrd="0" destOrd="0" presId="urn:microsoft.com/office/officeart/2008/layout/HorizontalMultiLevelHierarchy"/>
    <dgm:cxn modelId="{18640B20-A999-4580-A36B-1A35F0142140}" type="presOf" srcId="{52F88E9A-8CFA-493C-8D8E-AD644D8811E0}" destId="{C79D6C72-AB07-4995-ABFD-0EB6AB4D6A1D}" srcOrd="0" destOrd="0" presId="urn:microsoft.com/office/officeart/2008/layout/HorizontalMultiLevelHierarchy"/>
    <dgm:cxn modelId="{63578923-42FA-47E4-9A3A-C4E2B63D837D}" type="presOf" srcId="{9F96F0ED-61FA-4717-8095-5021AA4E3D8B}" destId="{17002C9D-4A85-4D0D-8562-E658ACE78D44}" srcOrd="0" destOrd="0" presId="urn:microsoft.com/office/officeart/2008/layout/HorizontalMultiLevelHierarchy"/>
    <dgm:cxn modelId="{5ED35434-08FB-4623-8AFF-8D836DF154FC}" type="presOf" srcId="{33FC74F1-ACF8-4A17-9122-321EBDB0E1AC}" destId="{ADC783DC-A740-4C20-AE5F-310D3F4FF75A}" srcOrd="1" destOrd="0" presId="urn:microsoft.com/office/officeart/2008/layout/HorizontalMultiLevelHierarchy"/>
    <dgm:cxn modelId="{C098315B-EA86-4513-8859-46799EFF6C42}" srcId="{52F88E9A-8CFA-493C-8D8E-AD644D8811E0}" destId="{D2D4921D-02C4-4A05-9384-8841C0C4CFB7}" srcOrd="7" destOrd="0" parTransId="{33FC74F1-ACF8-4A17-9122-321EBDB0E1AC}" sibTransId="{F8F50E23-F122-48A4-9790-6A09648A4793}"/>
    <dgm:cxn modelId="{A1D07862-8B88-4A13-A1BA-6DE3134EEAE5}" srcId="{52F88E9A-8CFA-493C-8D8E-AD644D8811E0}" destId="{898681B5-34F5-49B9-829F-AE426EB2353A}" srcOrd="2" destOrd="0" parTransId="{F445C85F-B41D-4B42-9058-9C75E8AF13A7}" sibTransId="{4E88556F-E199-4D20-9C01-12EABF973425}"/>
    <dgm:cxn modelId="{A0123A68-EAAD-43D4-8E02-28023DB23161}" type="presOf" srcId="{80A3DC73-96D6-4184-9CA1-3FFDF5152920}" destId="{558E4555-E9E4-4B64-9DDA-194989CB725D}" srcOrd="1" destOrd="0" presId="urn:microsoft.com/office/officeart/2008/layout/HorizontalMultiLevelHierarchy"/>
    <dgm:cxn modelId="{6D00B06A-0B3B-41EE-A5E2-B684C0C10F22}" type="presOf" srcId="{2D021912-1A8D-4960-A957-0DEA36536AE0}" destId="{6C87A988-0670-4601-AEB6-52751259CA18}" srcOrd="0" destOrd="0" presId="urn:microsoft.com/office/officeart/2008/layout/HorizontalMultiLevelHierarchy"/>
    <dgm:cxn modelId="{C6162A6B-6EF2-4E49-8696-77E335B222CF}" type="presOf" srcId="{D2D4921D-02C4-4A05-9384-8841C0C4CFB7}" destId="{67398660-7D4D-4096-97D2-E6BCA1B94009}" srcOrd="0" destOrd="0" presId="urn:microsoft.com/office/officeart/2008/layout/HorizontalMultiLevelHierarchy"/>
    <dgm:cxn modelId="{E8DBBF6F-4B05-4184-998F-84770BA6C8F2}" type="presOf" srcId="{33FC74F1-ACF8-4A17-9122-321EBDB0E1AC}" destId="{1A8AF240-9FC8-4723-8010-28EF67F5C491}" srcOrd="0" destOrd="0" presId="urn:microsoft.com/office/officeart/2008/layout/HorizontalMultiLevelHierarchy"/>
    <dgm:cxn modelId="{02F90B71-E481-45A6-9FF6-32860624F2EA}" type="presOf" srcId="{0574DCA3-0614-4461-A7D8-D1B6F1D93630}" destId="{050920A8-1186-4A1E-94AF-B976572B3ADB}" srcOrd="0" destOrd="0" presId="urn:microsoft.com/office/officeart/2008/layout/HorizontalMultiLevelHierarchy"/>
    <dgm:cxn modelId="{72F78A71-B0B5-475D-AFA0-394EBAD8DE99}" type="presOf" srcId="{EA01F349-D874-4063-B4B4-4E22B2B55D7A}" destId="{F63ECEDD-BB5D-431F-9EDD-A75472C7C05E}" srcOrd="1" destOrd="0" presId="urn:microsoft.com/office/officeart/2008/layout/HorizontalMultiLevelHierarchy"/>
    <dgm:cxn modelId="{850AD353-EB5E-498E-A63D-C842809A3739}" type="presOf" srcId="{433D8313-8968-4BD7-9002-7E01D8D0E826}" destId="{A89EDD10-0A6D-46F9-B089-0DFF960D14FC}" srcOrd="1" destOrd="0" presId="urn:microsoft.com/office/officeart/2008/layout/HorizontalMultiLevelHierarchy"/>
    <dgm:cxn modelId="{52689876-23D9-45D8-B08D-57CECBB1DC64}" type="presOf" srcId="{809BBBC8-6730-42FE-A635-32CDBAF4E2B1}" destId="{C1031556-4CA3-43E1-8A43-B5254BCCD7C7}" srcOrd="0" destOrd="0" presId="urn:microsoft.com/office/officeart/2008/layout/HorizontalMultiLevelHierarchy"/>
    <dgm:cxn modelId="{8A5CC179-9D48-428A-A7D7-F9F3B4E964D4}" type="presOf" srcId="{62DC8353-979D-47D4-968B-972318AA70B9}" destId="{B5A2330D-5B19-4202-B4FE-9ED15F88346A}" srcOrd="0" destOrd="0" presId="urn:microsoft.com/office/officeart/2008/layout/HorizontalMultiLevelHierarchy"/>
    <dgm:cxn modelId="{D70F9D80-E327-4AFB-BFFB-26EB4355D546}" type="presOf" srcId="{BD3DA700-CEFA-438D-A8BD-2C2DB4317AC3}" destId="{C443F3DB-764D-4A04-A841-F74313EBC3EA}" srcOrd="0" destOrd="0" presId="urn:microsoft.com/office/officeart/2008/layout/HorizontalMultiLevelHierarchy"/>
    <dgm:cxn modelId="{1C967186-F3BB-40D9-A0B1-AC95734ACCAA}" type="presOf" srcId="{BD3DA700-CEFA-438D-A8BD-2C2DB4317AC3}" destId="{068A6947-C857-440E-BAD1-4CC4544B601A}" srcOrd="1" destOrd="0" presId="urn:microsoft.com/office/officeart/2008/layout/HorizontalMultiLevelHierarchy"/>
    <dgm:cxn modelId="{F87AAA92-922A-4E76-92D4-8B6B7439CE45}" srcId="{52F88E9A-8CFA-493C-8D8E-AD644D8811E0}" destId="{64C2A837-762E-44D1-85CE-2B40B546479A}" srcOrd="6" destOrd="0" parTransId="{80A3DC73-96D6-4184-9CA1-3FFDF5152920}" sibTransId="{DB8B1897-0672-4157-997A-320F79700382}"/>
    <dgm:cxn modelId="{6049E592-064C-4E2F-910E-6DF9C9B536F2}" type="presOf" srcId="{F445C85F-B41D-4B42-9058-9C75E8AF13A7}" destId="{71B1AEBC-402B-4B2E-AD5C-EE8081BF7E1A}" srcOrd="1" destOrd="0" presId="urn:microsoft.com/office/officeart/2008/layout/HorizontalMultiLevelHierarchy"/>
    <dgm:cxn modelId="{4EFD7594-78A8-406B-90B3-6052E4EE8611}" srcId="{52F88E9A-8CFA-493C-8D8E-AD644D8811E0}" destId="{809BBBC8-6730-42FE-A635-32CDBAF4E2B1}" srcOrd="0" destOrd="0" parTransId="{BD3DA700-CEFA-438D-A8BD-2C2DB4317AC3}" sibTransId="{C5E2B33A-6E45-4173-B525-A7128F6EE8EE}"/>
    <dgm:cxn modelId="{B007D197-E0F1-4EB1-B0E1-724E6691E40C}" type="presOf" srcId="{80A3DC73-96D6-4184-9CA1-3FFDF5152920}" destId="{3210FB6D-2015-4829-9EAA-A945B047CE4D}" srcOrd="0" destOrd="0" presId="urn:microsoft.com/office/officeart/2008/layout/HorizontalMultiLevelHierarchy"/>
    <dgm:cxn modelId="{7295879D-41CA-416F-BEEE-4452292C90DF}" type="presOf" srcId="{0574DCA3-0614-4461-A7D8-D1B6F1D93630}" destId="{6A0653A6-C0A3-45A9-A4E8-6F92C58B0A7C}" srcOrd="1" destOrd="0" presId="urn:microsoft.com/office/officeart/2008/layout/HorizontalMultiLevelHierarchy"/>
    <dgm:cxn modelId="{870AB1AF-77F6-4AEA-B83D-5C9490A753DC}" type="presOf" srcId="{641796C8-EA77-4A75-8484-869389D3BA9A}" destId="{81DBFAE5-5DA3-488E-925B-5BE91F5F1474}" srcOrd="0" destOrd="0" presId="urn:microsoft.com/office/officeart/2008/layout/HorizontalMultiLevelHierarchy"/>
    <dgm:cxn modelId="{9B454AB8-5220-4AF8-9280-A4C02EC08B4F}" srcId="{52F88E9A-8CFA-493C-8D8E-AD644D8811E0}" destId="{641796C8-EA77-4A75-8484-869389D3BA9A}" srcOrd="1" destOrd="0" parTransId="{433D8313-8968-4BD7-9002-7E01D8D0E826}" sibTransId="{B617E8C3-49C5-485A-A9EB-8B4D3AB50320}"/>
    <dgm:cxn modelId="{750294C1-18F2-40BA-B239-4172E93A2995}" type="presOf" srcId="{00115094-0382-4B2C-BA4A-8966015B2115}" destId="{EEB1FCF2-F7EC-4575-B9A5-6113500D6D5B}" srcOrd="1" destOrd="0" presId="urn:microsoft.com/office/officeart/2008/layout/HorizontalMultiLevelHierarchy"/>
    <dgm:cxn modelId="{B9B2C6C5-0BE7-4FCF-9498-40D3231A09EB}" srcId="{52F88E9A-8CFA-493C-8D8E-AD644D8811E0}" destId="{20A79D5A-FB7C-45E0-9ED7-82C174D71958}" srcOrd="3" destOrd="0" parTransId="{2C513172-B53B-4627-8887-072D0E20F168}" sibTransId="{9B396328-3F9A-48C7-AB5C-9C6AE15E1C81}"/>
    <dgm:cxn modelId="{E61731C6-5B39-499B-91FF-EAB37156854E}" type="presOf" srcId="{00115094-0382-4B2C-BA4A-8966015B2115}" destId="{8DC2804F-08FF-4CF6-BA33-D72C7E5547DD}" srcOrd="0" destOrd="0" presId="urn:microsoft.com/office/officeart/2008/layout/HorizontalMultiLevelHierarchy"/>
    <dgm:cxn modelId="{FE8265C6-1EBD-47E5-AB0C-E1946B4B82D2}" srcId="{52F88E9A-8CFA-493C-8D8E-AD644D8811E0}" destId="{62DC8353-979D-47D4-968B-972318AA70B9}" srcOrd="8" destOrd="0" parTransId="{EA01F349-D874-4063-B4B4-4E22B2B55D7A}" sibTransId="{F0C913A8-7F7B-446F-9A2F-811E9ABB5E10}"/>
    <dgm:cxn modelId="{5B9E54CC-4797-458B-B7A4-E5B57E2C35F9}" srcId="{52F88E9A-8CFA-493C-8D8E-AD644D8811E0}" destId="{9F96F0ED-61FA-4717-8095-5021AA4E3D8B}" srcOrd="5" destOrd="0" parTransId="{0574DCA3-0614-4461-A7D8-D1B6F1D93630}" sibTransId="{7A7202F7-A0C9-4CF9-B7F1-36DF78474CCF}"/>
    <dgm:cxn modelId="{528FA2D5-D750-4FFF-BF7A-45EC1749A1C4}" type="presOf" srcId="{F445C85F-B41D-4B42-9058-9C75E8AF13A7}" destId="{04160078-CBEA-4F52-9C50-6A658A83768D}" srcOrd="0" destOrd="0" presId="urn:microsoft.com/office/officeart/2008/layout/HorizontalMultiLevelHierarchy"/>
    <dgm:cxn modelId="{D4FCE9DE-DE79-4798-B303-C5262AABE829}" type="presOf" srcId="{433D8313-8968-4BD7-9002-7E01D8D0E826}" destId="{1FC9D1E3-77AF-4FBB-9756-C105C322BCB6}" srcOrd="0" destOrd="0" presId="urn:microsoft.com/office/officeart/2008/layout/HorizontalMultiLevelHierarchy"/>
    <dgm:cxn modelId="{18A6F5E4-6441-41BF-A852-A940C192D446}" srcId="{2D021912-1A8D-4960-A957-0DEA36536AE0}" destId="{52F88E9A-8CFA-493C-8D8E-AD644D8811E0}" srcOrd="0" destOrd="0" parTransId="{9D7DB48C-4032-4215-AE45-B80266D105DB}" sibTransId="{0E15843F-4EA3-417D-ABD1-98918CE6E0FA}"/>
    <dgm:cxn modelId="{89881AEC-49DD-456F-94C9-34CFE1B16EB8}" type="presOf" srcId="{64C2A837-762E-44D1-85CE-2B40B546479A}" destId="{75AAA94D-9E04-45AF-A819-F1DF6AA3948B}" srcOrd="0" destOrd="0" presId="urn:microsoft.com/office/officeart/2008/layout/HorizontalMultiLevelHierarchy"/>
    <dgm:cxn modelId="{6DFC51EE-09AA-4FA2-B0A1-75F7DC6B543F}" type="presOf" srcId="{EA01F349-D874-4063-B4B4-4E22B2B55D7A}" destId="{E5D05C23-7CFD-4834-A8A0-342CEB410ECD}" srcOrd="0" destOrd="0" presId="urn:microsoft.com/office/officeart/2008/layout/HorizontalMultiLevelHierarchy"/>
    <dgm:cxn modelId="{0BDD28F3-761C-4480-8BF6-8F50E4171F59}" type="presOf" srcId="{20A79D5A-FB7C-45E0-9ED7-82C174D71958}" destId="{2EBC9CDA-CA14-4AD5-9CBF-EAF9CACC7827}" srcOrd="0" destOrd="0" presId="urn:microsoft.com/office/officeart/2008/layout/HorizontalMultiLevelHierarchy"/>
    <dgm:cxn modelId="{C2103BFA-64E3-4605-B236-DD5E0FC9279C}" type="presOf" srcId="{2C513172-B53B-4627-8887-072D0E20F168}" destId="{E0A438FB-7D66-4F23-9ED7-E73D14F26F44}" srcOrd="0" destOrd="0" presId="urn:microsoft.com/office/officeart/2008/layout/HorizontalMultiLevelHierarchy"/>
    <dgm:cxn modelId="{B38F7BFE-64F5-4EC8-80D9-74E7F0DFC342}" type="presOf" srcId="{83CE81C1-8397-4C6F-AA9D-6B6889AE969A}" destId="{4C8668C9-2056-4D11-B4A3-4F7A6015F481}" srcOrd="0" destOrd="0" presId="urn:microsoft.com/office/officeart/2008/layout/HorizontalMultiLevelHierarchy"/>
    <dgm:cxn modelId="{B7B860E5-A54C-42C1-AF43-763BE1186AAC}" type="presParOf" srcId="{6C87A988-0670-4601-AEB6-52751259CA18}" destId="{EA830A8F-FE60-4BEE-925F-8A55CEFA4AED}" srcOrd="0" destOrd="0" presId="urn:microsoft.com/office/officeart/2008/layout/HorizontalMultiLevelHierarchy"/>
    <dgm:cxn modelId="{CD463AC4-DD78-4F50-B4A3-BF3C63607143}" type="presParOf" srcId="{EA830A8F-FE60-4BEE-925F-8A55CEFA4AED}" destId="{C79D6C72-AB07-4995-ABFD-0EB6AB4D6A1D}" srcOrd="0" destOrd="0" presId="urn:microsoft.com/office/officeart/2008/layout/HorizontalMultiLevelHierarchy"/>
    <dgm:cxn modelId="{513C520C-D887-447E-A973-EE86248E4B4E}" type="presParOf" srcId="{EA830A8F-FE60-4BEE-925F-8A55CEFA4AED}" destId="{3D910037-3A4D-4449-B175-CC9D3C447AA0}" srcOrd="1" destOrd="0" presId="urn:microsoft.com/office/officeart/2008/layout/HorizontalMultiLevelHierarchy"/>
    <dgm:cxn modelId="{C9E2940A-83F8-4C82-85CC-FDBAB92E7F38}" type="presParOf" srcId="{3D910037-3A4D-4449-B175-CC9D3C447AA0}" destId="{C443F3DB-764D-4A04-A841-F74313EBC3EA}" srcOrd="0" destOrd="0" presId="urn:microsoft.com/office/officeart/2008/layout/HorizontalMultiLevelHierarchy"/>
    <dgm:cxn modelId="{3EAF92E1-594F-4946-B091-4CB91CC935B4}" type="presParOf" srcId="{C443F3DB-764D-4A04-A841-F74313EBC3EA}" destId="{068A6947-C857-440E-BAD1-4CC4544B601A}" srcOrd="0" destOrd="0" presId="urn:microsoft.com/office/officeart/2008/layout/HorizontalMultiLevelHierarchy"/>
    <dgm:cxn modelId="{13A0AC6A-52B0-42AD-AB31-748A7B76FDF6}" type="presParOf" srcId="{3D910037-3A4D-4449-B175-CC9D3C447AA0}" destId="{E6B5CE5F-69CC-484C-B0E3-9A8709FCB4F7}" srcOrd="1" destOrd="0" presId="urn:microsoft.com/office/officeart/2008/layout/HorizontalMultiLevelHierarchy"/>
    <dgm:cxn modelId="{D56BDE68-0DE5-4952-8569-181B8DAFCAFB}" type="presParOf" srcId="{E6B5CE5F-69CC-484C-B0E3-9A8709FCB4F7}" destId="{C1031556-4CA3-43E1-8A43-B5254BCCD7C7}" srcOrd="0" destOrd="0" presId="urn:microsoft.com/office/officeart/2008/layout/HorizontalMultiLevelHierarchy"/>
    <dgm:cxn modelId="{E750FE3E-9ECC-4327-835E-D4516215EA0F}" type="presParOf" srcId="{E6B5CE5F-69CC-484C-B0E3-9A8709FCB4F7}" destId="{425ABA09-EF0B-4689-A24D-FCC5AE6D5AED}" srcOrd="1" destOrd="0" presId="urn:microsoft.com/office/officeart/2008/layout/HorizontalMultiLevelHierarchy"/>
    <dgm:cxn modelId="{9AB4327E-211D-41FE-8FC1-D1E169704023}" type="presParOf" srcId="{3D910037-3A4D-4449-B175-CC9D3C447AA0}" destId="{1FC9D1E3-77AF-4FBB-9756-C105C322BCB6}" srcOrd="2" destOrd="0" presId="urn:microsoft.com/office/officeart/2008/layout/HorizontalMultiLevelHierarchy"/>
    <dgm:cxn modelId="{C9D396E2-6CE7-48E6-9945-EDFC7A43ADDF}" type="presParOf" srcId="{1FC9D1E3-77AF-4FBB-9756-C105C322BCB6}" destId="{A89EDD10-0A6D-46F9-B089-0DFF960D14FC}" srcOrd="0" destOrd="0" presId="urn:microsoft.com/office/officeart/2008/layout/HorizontalMultiLevelHierarchy"/>
    <dgm:cxn modelId="{01F4E4F6-5A8E-4125-9201-1D8A0E4DDDDD}" type="presParOf" srcId="{3D910037-3A4D-4449-B175-CC9D3C447AA0}" destId="{367AF997-1EF6-4C28-BA73-84ED73E561B2}" srcOrd="3" destOrd="0" presId="urn:microsoft.com/office/officeart/2008/layout/HorizontalMultiLevelHierarchy"/>
    <dgm:cxn modelId="{7E447381-9817-4CFE-8530-CE492BB3DA8B}" type="presParOf" srcId="{367AF997-1EF6-4C28-BA73-84ED73E561B2}" destId="{81DBFAE5-5DA3-488E-925B-5BE91F5F1474}" srcOrd="0" destOrd="0" presId="urn:microsoft.com/office/officeart/2008/layout/HorizontalMultiLevelHierarchy"/>
    <dgm:cxn modelId="{A73081F7-F86E-451E-8487-307C04E38B37}" type="presParOf" srcId="{367AF997-1EF6-4C28-BA73-84ED73E561B2}" destId="{80D9A1C0-A5A7-4B6B-B590-AB4F72750067}" srcOrd="1" destOrd="0" presId="urn:microsoft.com/office/officeart/2008/layout/HorizontalMultiLevelHierarchy"/>
    <dgm:cxn modelId="{552CBEF4-1660-428B-8E38-43334B9181A8}" type="presParOf" srcId="{3D910037-3A4D-4449-B175-CC9D3C447AA0}" destId="{04160078-CBEA-4F52-9C50-6A658A83768D}" srcOrd="4" destOrd="0" presId="urn:microsoft.com/office/officeart/2008/layout/HorizontalMultiLevelHierarchy"/>
    <dgm:cxn modelId="{45FA06FB-0C27-44CA-BB9D-E8247FA97ED4}" type="presParOf" srcId="{04160078-CBEA-4F52-9C50-6A658A83768D}" destId="{71B1AEBC-402B-4B2E-AD5C-EE8081BF7E1A}" srcOrd="0" destOrd="0" presId="urn:microsoft.com/office/officeart/2008/layout/HorizontalMultiLevelHierarchy"/>
    <dgm:cxn modelId="{3C42921B-4AF8-4CB6-B334-F71E256EACB4}" type="presParOf" srcId="{3D910037-3A4D-4449-B175-CC9D3C447AA0}" destId="{D1C31ED9-5846-4C4C-A69B-C0328FE3F4FF}" srcOrd="5" destOrd="0" presId="urn:microsoft.com/office/officeart/2008/layout/HorizontalMultiLevelHierarchy"/>
    <dgm:cxn modelId="{28015CB0-8A2E-4DA8-8D64-B142619B7573}" type="presParOf" srcId="{D1C31ED9-5846-4C4C-A69B-C0328FE3F4FF}" destId="{C4DB9A85-D8D5-4996-9597-5612355287F5}" srcOrd="0" destOrd="0" presId="urn:microsoft.com/office/officeart/2008/layout/HorizontalMultiLevelHierarchy"/>
    <dgm:cxn modelId="{589EE958-1469-4947-ABC9-6A57C6F58BDF}" type="presParOf" srcId="{D1C31ED9-5846-4C4C-A69B-C0328FE3F4FF}" destId="{D6BAAF71-49C4-4456-B1E3-839D89A6C709}" srcOrd="1" destOrd="0" presId="urn:microsoft.com/office/officeart/2008/layout/HorizontalMultiLevelHierarchy"/>
    <dgm:cxn modelId="{E50A83C8-0B47-4FBC-B96E-E29FA56F0505}" type="presParOf" srcId="{3D910037-3A4D-4449-B175-CC9D3C447AA0}" destId="{E0A438FB-7D66-4F23-9ED7-E73D14F26F44}" srcOrd="6" destOrd="0" presId="urn:microsoft.com/office/officeart/2008/layout/HorizontalMultiLevelHierarchy"/>
    <dgm:cxn modelId="{2E291834-3D38-436B-94AA-8FBD2A82FC60}" type="presParOf" srcId="{E0A438FB-7D66-4F23-9ED7-E73D14F26F44}" destId="{3B832EF7-C2F8-4915-8383-1CA6ECC88950}" srcOrd="0" destOrd="0" presId="urn:microsoft.com/office/officeart/2008/layout/HorizontalMultiLevelHierarchy"/>
    <dgm:cxn modelId="{55C8113B-3F4F-48A2-AD9C-2C77B4B956B2}" type="presParOf" srcId="{3D910037-3A4D-4449-B175-CC9D3C447AA0}" destId="{D55E5A32-5EFB-4796-B468-BF0814FAB71A}" srcOrd="7" destOrd="0" presId="urn:microsoft.com/office/officeart/2008/layout/HorizontalMultiLevelHierarchy"/>
    <dgm:cxn modelId="{60C03F22-241E-46F4-B6FF-F6F49763F50F}" type="presParOf" srcId="{D55E5A32-5EFB-4796-B468-BF0814FAB71A}" destId="{2EBC9CDA-CA14-4AD5-9CBF-EAF9CACC7827}" srcOrd="0" destOrd="0" presId="urn:microsoft.com/office/officeart/2008/layout/HorizontalMultiLevelHierarchy"/>
    <dgm:cxn modelId="{3DF5E5FE-3165-4D75-B2B6-8E8D2B5B0378}" type="presParOf" srcId="{D55E5A32-5EFB-4796-B468-BF0814FAB71A}" destId="{CAA08A01-E8EE-4D5D-8C90-B97CA7C47B59}" srcOrd="1" destOrd="0" presId="urn:microsoft.com/office/officeart/2008/layout/HorizontalMultiLevelHierarchy"/>
    <dgm:cxn modelId="{057F13AF-DB5E-4A77-A292-3B391E68512D}" type="presParOf" srcId="{3D910037-3A4D-4449-B175-CC9D3C447AA0}" destId="{8DC2804F-08FF-4CF6-BA33-D72C7E5547DD}" srcOrd="8" destOrd="0" presId="urn:microsoft.com/office/officeart/2008/layout/HorizontalMultiLevelHierarchy"/>
    <dgm:cxn modelId="{F1A93E1C-BDD8-430E-ADD5-0892FF9C0DBE}" type="presParOf" srcId="{8DC2804F-08FF-4CF6-BA33-D72C7E5547DD}" destId="{EEB1FCF2-F7EC-4575-B9A5-6113500D6D5B}" srcOrd="0" destOrd="0" presId="urn:microsoft.com/office/officeart/2008/layout/HorizontalMultiLevelHierarchy"/>
    <dgm:cxn modelId="{1C9229B4-C02D-4962-9ECF-0DFFD59E2A25}" type="presParOf" srcId="{3D910037-3A4D-4449-B175-CC9D3C447AA0}" destId="{1ED71BBD-1CA1-4518-91D0-CFE21F593BE3}" srcOrd="9" destOrd="0" presId="urn:microsoft.com/office/officeart/2008/layout/HorizontalMultiLevelHierarchy"/>
    <dgm:cxn modelId="{F46837BF-A51D-4447-9E81-B06DD74DC8FB}" type="presParOf" srcId="{1ED71BBD-1CA1-4518-91D0-CFE21F593BE3}" destId="{4C8668C9-2056-4D11-B4A3-4F7A6015F481}" srcOrd="0" destOrd="0" presId="urn:microsoft.com/office/officeart/2008/layout/HorizontalMultiLevelHierarchy"/>
    <dgm:cxn modelId="{B4FA03F3-B488-4B01-AAF5-4FB63A7AD59F}" type="presParOf" srcId="{1ED71BBD-1CA1-4518-91D0-CFE21F593BE3}" destId="{1C747444-BF81-4232-98FF-15C7792CB5B9}" srcOrd="1" destOrd="0" presId="urn:microsoft.com/office/officeart/2008/layout/HorizontalMultiLevelHierarchy"/>
    <dgm:cxn modelId="{7FBD1A5C-3C75-4A67-94C4-6A682457BD02}" type="presParOf" srcId="{3D910037-3A4D-4449-B175-CC9D3C447AA0}" destId="{050920A8-1186-4A1E-94AF-B976572B3ADB}" srcOrd="10" destOrd="0" presId="urn:microsoft.com/office/officeart/2008/layout/HorizontalMultiLevelHierarchy"/>
    <dgm:cxn modelId="{6F9D0400-DA20-41A8-BEDF-9A2AF0122C34}" type="presParOf" srcId="{050920A8-1186-4A1E-94AF-B976572B3ADB}" destId="{6A0653A6-C0A3-45A9-A4E8-6F92C58B0A7C}" srcOrd="0" destOrd="0" presId="urn:microsoft.com/office/officeart/2008/layout/HorizontalMultiLevelHierarchy"/>
    <dgm:cxn modelId="{9AFC4DEB-7137-4CC1-A6E1-7CBDA8A975B1}" type="presParOf" srcId="{3D910037-3A4D-4449-B175-CC9D3C447AA0}" destId="{3940D61E-2A44-4672-93F7-D0B1A48E6934}" srcOrd="11" destOrd="0" presId="urn:microsoft.com/office/officeart/2008/layout/HorizontalMultiLevelHierarchy"/>
    <dgm:cxn modelId="{F67C0861-2C93-4371-8C3E-2B34687BCB8E}" type="presParOf" srcId="{3940D61E-2A44-4672-93F7-D0B1A48E6934}" destId="{17002C9D-4A85-4D0D-8562-E658ACE78D44}" srcOrd="0" destOrd="0" presId="urn:microsoft.com/office/officeart/2008/layout/HorizontalMultiLevelHierarchy"/>
    <dgm:cxn modelId="{8AF2722A-7FB3-4883-9ED2-FB1614FF4C20}" type="presParOf" srcId="{3940D61E-2A44-4672-93F7-D0B1A48E6934}" destId="{ACA4FFFF-6836-4E21-83E5-18ADF4223B14}" srcOrd="1" destOrd="0" presId="urn:microsoft.com/office/officeart/2008/layout/HorizontalMultiLevelHierarchy"/>
    <dgm:cxn modelId="{7F53ADF9-5E49-414E-94F2-473B320E93B6}" type="presParOf" srcId="{3D910037-3A4D-4449-B175-CC9D3C447AA0}" destId="{3210FB6D-2015-4829-9EAA-A945B047CE4D}" srcOrd="12" destOrd="0" presId="urn:microsoft.com/office/officeart/2008/layout/HorizontalMultiLevelHierarchy"/>
    <dgm:cxn modelId="{F64932D0-096D-45A2-BA97-2E3004F9B6BC}" type="presParOf" srcId="{3210FB6D-2015-4829-9EAA-A945B047CE4D}" destId="{558E4555-E9E4-4B64-9DDA-194989CB725D}" srcOrd="0" destOrd="0" presId="urn:microsoft.com/office/officeart/2008/layout/HorizontalMultiLevelHierarchy"/>
    <dgm:cxn modelId="{8409D895-1086-4C76-8389-E7A36D7BD98E}" type="presParOf" srcId="{3D910037-3A4D-4449-B175-CC9D3C447AA0}" destId="{97073B19-2BA8-4D5B-B6DE-31D55740D008}" srcOrd="13" destOrd="0" presId="urn:microsoft.com/office/officeart/2008/layout/HorizontalMultiLevelHierarchy"/>
    <dgm:cxn modelId="{1F82F519-B458-461A-BE6E-0E0D936274A2}" type="presParOf" srcId="{97073B19-2BA8-4D5B-B6DE-31D55740D008}" destId="{75AAA94D-9E04-45AF-A819-F1DF6AA3948B}" srcOrd="0" destOrd="0" presId="urn:microsoft.com/office/officeart/2008/layout/HorizontalMultiLevelHierarchy"/>
    <dgm:cxn modelId="{BA6A5A16-1D89-4539-A5D1-D74902A64D58}" type="presParOf" srcId="{97073B19-2BA8-4D5B-B6DE-31D55740D008}" destId="{C75F3AC3-6F6D-4973-AE31-EFB1C7892A5B}" srcOrd="1" destOrd="0" presId="urn:microsoft.com/office/officeart/2008/layout/HorizontalMultiLevelHierarchy"/>
    <dgm:cxn modelId="{88F65FB9-203D-4F00-84C3-B08DCBED4DA9}" type="presParOf" srcId="{3D910037-3A4D-4449-B175-CC9D3C447AA0}" destId="{1A8AF240-9FC8-4723-8010-28EF67F5C491}" srcOrd="14" destOrd="0" presId="urn:microsoft.com/office/officeart/2008/layout/HorizontalMultiLevelHierarchy"/>
    <dgm:cxn modelId="{17A41130-7B36-4B4B-80BD-B7C4CDEE84F8}" type="presParOf" srcId="{1A8AF240-9FC8-4723-8010-28EF67F5C491}" destId="{ADC783DC-A740-4C20-AE5F-310D3F4FF75A}" srcOrd="0" destOrd="0" presId="urn:microsoft.com/office/officeart/2008/layout/HorizontalMultiLevelHierarchy"/>
    <dgm:cxn modelId="{5E9A063B-4CE3-4848-AA92-331CC4E49906}" type="presParOf" srcId="{3D910037-3A4D-4449-B175-CC9D3C447AA0}" destId="{E7F48FDF-D4D4-4656-87D9-4F86F0C54338}" srcOrd="15" destOrd="0" presId="urn:microsoft.com/office/officeart/2008/layout/HorizontalMultiLevelHierarchy"/>
    <dgm:cxn modelId="{406059FF-032F-42FF-9C69-D261E739744D}" type="presParOf" srcId="{E7F48FDF-D4D4-4656-87D9-4F86F0C54338}" destId="{67398660-7D4D-4096-97D2-E6BCA1B94009}" srcOrd="0" destOrd="0" presId="urn:microsoft.com/office/officeart/2008/layout/HorizontalMultiLevelHierarchy"/>
    <dgm:cxn modelId="{96297EB0-3E55-45E8-976C-92126D182C5D}" type="presParOf" srcId="{E7F48FDF-D4D4-4656-87D9-4F86F0C54338}" destId="{7735C1AE-15B3-4E8F-A254-E94F1AD4DD97}" srcOrd="1" destOrd="0" presId="urn:microsoft.com/office/officeart/2008/layout/HorizontalMultiLevelHierarchy"/>
    <dgm:cxn modelId="{AB97BE03-1600-4759-9FAE-C9335FAFC919}" type="presParOf" srcId="{3D910037-3A4D-4449-B175-CC9D3C447AA0}" destId="{E5D05C23-7CFD-4834-A8A0-342CEB410ECD}" srcOrd="16" destOrd="0" presId="urn:microsoft.com/office/officeart/2008/layout/HorizontalMultiLevelHierarchy"/>
    <dgm:cxn modelId="{835ECBAB-D0E3-46E9-9893-E42D9B5CD7A2}" type="presParOf" srcId="{E5D05C23-7CFD-4834-A8A0-342CEB410ECD}" destId="{F63ECEDD-BB5D-431F-9EDD-A75472C7C05E}" srcOrd="0" destOrd="0" presId="urn:microsoft.com/office/officeart/2008/layout/HorizontalMultiLevelHierarchy"/>
    <dgm:cxn modelId="{8F73BE25-97F7-4970-9FA7-3AAEBA02A82B}" type="presParOf" srcId="{3D910037-3A4D-4449-B175-CC9D3C447AA0}" destId="{8E84C413-26F3-4AF5-9B51-2580DE11CDD1}" srcOrd="17" destOrd="0" presId="urn:microsoft.com/office/officeart/2008/layout/HorizontalMultiLevelHierarchy"/>
    <dgm:cxn modelId="{0C913262-1C26-4C41-B9C3-93B9EE57C47E}" type="presParOf" srcId="{8E84C413-26F3-4AF5-9B51-2580DE11CDD1}" destId="{B5A2330D-5B19-4202-B4FE-9ED15F88346A}" srcOrd="0" destOrd="0" presId="urn:microsoft.com/office/officeart/2008/layout/HorizontalMultiLevelHierarchy"/>
    <dgm:cxn modelId="{F6C99F91-C635-4312-A4BC-B475DE01B961}" type="presParOf" srcId="{8E84C413-26F3-4AF5-9B51-2580DE11CDD1}" destId="{858FA66C-DA83-4A41-86BA-4C685EBDCF99}"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3326E-3F79-41B4-87BD-0434660B708D}">
      <dsp:nvSpPr>
        <dsp:cNvPr id="0" name=""/>
        <dsp:cNvSpPr/>
      </dsp:nvSpPr>
      <dsp:spPr>
        <a:xfrm>
          <a:off x="3175" y="0"/>
          <a:ext cx="3096167" cy="892800"/>
        </a:xfrm>
        <a:prstGeom prst="rect">
          <a:avLst/>
        </a:prstGeom>
        <a:solidFill>
          <a:schemeClr val="accen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Gather information</a:t>
          </a:r>
        </a:p>
      </dsp:txBody>
      <dsp:txXfrm>
        <a:off x="3175" y="0"/>
        <a:ext cx="3096167" cy="892800"/>
      </dsp:txXfrm>
    </dsp:sp>
    <dsp:sp modelId="{48529514-629E-4BFD-9872-E5A9F8798D4A}">
      <dsp:nvSpPr>
        <dsp:cNvPr id="0" name=""/>
        <dsp:cNvSpPr/>
      </dsp:nvSpPr>
      <dsp:spPr>
        <a:xfrm>
          <a:off x="3175" y="914036"/>
          <a:ext cx="3096167" cy="3829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for family needs, concerns, priorities</a:t>
          </a:r>
        </a:p>
      </dsp:txBody>
      <dsp:txXfrm>
        <a:off x="3175" y="914036"/>
        <a:ext cx="3096167" cy="3829275"/>
      </dsp:txXfrm>
    </dsp:sp>
    <dsp:sp modelId="{5DE35ABB-AC89-48E2-937A-37B4E1C29522}">
      <dsp:nvSpPr>
        <dsp:cNvPr id="0" name=""/>
        <dsp:cNvSpPr/>
      </dsp:nvSpPr>
      <dsp:spPr>
        <a:xfrm>
          <a:off x="3532807" y="21236"/>
          <a:ext cx="3096167" cy="892800"/>
        </a:xfrm>
        <a:prstGeom prst="rect">
          <a:avLst/>
        </a:prstGeom>
        <a:solidFill>
          <a:schemeClr val="accen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Observe family/child</a:t>
          </a:r>
        </a:p>
      </dsp:txBody>
      <dsp:txXfrm>
        <a:off x="3532807" y="21236"/>
        <a:ext cx="3096167" cy="892800"/>
      </dsp:txXfrm>
    </dsp:sp>
    <dsp:sp modelId="{AE0FFB01-4922-4917-B486-FEB906F18F8C}">
      <dsp:nvSpPr>
        <dsp:cNvPr id="0" name=""/>
        <dsp:cNvSpPr/>
      </dsp:nvSpPr>
      <dsp:spPr>
        <a:xfrm>
          <a:off x="3532807" y="914036"/>
          <a:ext cx="3096167" cy="3829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Child’s personal characteristics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Across settings, people, times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Ecological assessment</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Home safety and hygiene </a:t>
          </a:r>
        </a:p>
      </dsp:txBody>
      <dsp:txXfrm>
        <a:off x="3532807" y="914036"/>
        <a:ext cx="3096167" cy="3829275"/>
      </dsp:txXfrm>
    </dsp:sp>
    <dsp:sp modelId="{A76E7B9C-4B62-47FB-B17C-03409FC99197}">
      <dsp:nvSpPr>
        <dsp:cNvPr id="0" name=""/>
        <dsp:cNvSpPr/>
      </dsp:nvSpPr>
      <dsp:spPr>
        <a:xfrm>
          <a:off x="7062438" y="21236"/>
          <a:ext cx="3096167" cy="892800"/>
        </a:xfrm>
        <a:prstGeom prst="rect">
          <a:avLst/>
        </a:prstGeom>
        <a:solidFill>
          <a:schemeClr val="accen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Document quality statements</a:t>
          </a:r>
        </a:p>
      </dsp:txBody>
      <dsp:txXfrm>
        <a:off x="7062438" y="21236"/>
        <a:ext cx="3096167" cy="892800"/>
      </dsp:txXfrm>
    </dsp:sp>
    <dsp:sp modelId="{5098784F-1C97-4404-A95F-E588F564ADCE}">
      <dsp:nvSpPr>
        <dsp:cNvPr id="0" name=""/>
        <dsp:cNvSpPr/>
      </dsp:nvSpPr>
      <dsp:spPr>
        <a:xfrm>
          <a:off x="7062438" y="914036"/>
          <a:ext cx="3096167" cy="3829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Discipline-free</a:t>
          </a:r>
        </a:p>
        <a:p>
          <a:pPr marL="171450" lvl="1" indent="-171450" algn="l" defTabSz="800100">
            <a:lnSpc>
              <a:spcPct val="90000"/>
            </a:lnSpc>
            <a:spcBef>
              <a:spcPct val="0"/>
            </a:spcBef>
            <a:spcAft>
              <a:spcPct val="15000"/>
            </a:spcAft>
            <a:buChar char="•"/>
          </a:pPr>
          <a:r>
            <a:rPr lang="en-US" sz="1800" kern="1200" dirty="0"/>
            <a:t>Jargon-free</a:t>
          </a:r>
        </a:p>
        <a:p>
          <a:pPr marL="171450" lvl="1" indent="-171450" algn="l" defTabSz="800100">
            <a:lnSpc>
              <a:spcPct val="90000"/>
            </a:lnSpc>
            <a:spcBef>
              <a:spcPct val="0"/>
            </a:spcBef>
            <a:spcAft>
              <a:spcPct val="15000"/>
            </a:spcAft>
            <a:buChar char="•"/>
          </a:pPr>
          <a:r>
            <a:rPr lang="en-US" sz="1800" kern="1200" dirty="0"/>
            <a:t>Parents determine when/how the outcome is met</a:t>
          </a:r>
        </a:p>
        <a:p>
          <a:pPr marL="342900" lvl="2" indent="-171450" algn="l" defTabSz="800100">
            <a:lnSpc>
              <a:spcPct val="90000"/>
            </a:lnSpc>
            <a:spcBef>
              <a:spcPct val="0"/>
            </a:spcBef>
            <a:spcAft>
              <a:spcPct val="15000"/>
            </a:spcAft>
            <a:buChar char="•"/>
          </a:pPr>
          <a:r>
            <a:rPr lang="en-US" sz="1800" kern="1200" dirty="0"/>
            <a:t>Special occasion, life event</a:t>
          </a:r>
        </a:p>
        <a:p>
          <a:pPr marL="171450" lvl="1" indent="-171450" algn="l" defTabSz="800100">
            <a:lnSpc>
              <a:spcPct val="90000"/>
            </a:lnSpc>
            <a:spcBef>
              <a:spcPct val="0"/>
            </a:spcBef>
            <a:spcAft>
              <a:spcPct val="15000"/>
            </a:spcAft>
            <a:buChar char="•"/>
          </a:pPr>
          <a:r>
            <a:rPr lang="en-US" sz="1800" kern="1200" dirty="0"/>
            <a:t>Third word rule</a:t>
          </a:r>
        </a:p>
        <a:p>
          <a:pPr marL="342900" lvl="2" indent="-171450" algn="l" defTabSz="800100">
            <a:lnSpc>
              <a:spcPct val="90000"/>
            </a:lnSpc>
            <a:spcBef>
              <a:spcPct val="0"/>
            </a:spcBef>
            <a:spcAft>
              <a:spcPct val="15000"/>
            </a:spcAft>
            <a:buChar char="•"/>
          </a:pPr>
          <a:r>
            <a:rPr lang="en-US" sz="1800" kern="1200" dirty="0"/>
            <a:t>Key concept, skill desired: action</a:t>
          </a:r>
        </a:p>
        <a:p>
          <a:pPr marL="171450" lvl="1" indent="-171450" algn="l" defTabSz="800100">
            <a:lnSpc>
              <a:spcPct val="90000"/>
            </a:lnSpc>
            <a:spcBef>
              <a:spcPct val="0"/>
            </a:spcBef>
            <a:spcAft>
              <a:spcPct val="15000"/>
            </a:spcAft>
            <a:buChar char="•"/>
          </a:pPr>
          <a:r>
            <a:rPr lang="en-US" sz="1800" kern="1200" dirty="0"/>
            <a:t>Words to avoid</a:t>
          </a:r>
        </a:p>
        <a:p>
          <a:pPr marL="342900" lvl="2" indent="-171450" algn="l" defTabSz="800100">
            <a:lnSpc>
              <a:spcPct val="90000"/>
            </a:lnSpc>
            <a:spcBef>
              <a:spcPct val="0"/>
            </a:spcBef>
            <a:spcAft>
              <a:spcPct val="15000"/>
            </a:spcAft>
            <a:buChar char="•"/>
          </a:pPr>
          <a:r>
            <a:rPr lang="en-US" sz="1800" kern="1200" dirty="0"/>
            <a:t>Tolerate, stop, not, often, maintain, therapy, receive, improve </a:t>
          </a:r>
        </a:p>
      </dsp:txBody>
      <dsp:txXfrm>
        <a:off x="7062438" y="914036"/>
        <a:ext cx="3096167" cy="3829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8F463-71D7-46E1-9CE3-A3904EFBF0AE}">
      <dsp:nvSpPr>
        <dsp:cNvPr id="0" name=""/>
        <dsp:cNvSpPr/>
      </dsp:nvSpPr>
      <dsp:spPr>
        <a:xfrm>
          <a:off x="-6634610" y="-1014592"/>
          <a:ext cx="7896585" cy="7896585"/>
        </a:xfrm>
        <a:prstGeom prst="blockArc">
          <a:avLst>
            <a:gd name="adj1" fmla="val 18900000"/>
            <a:gd name="adj2" fmla="val 2700000"/>
            <a:gd name="adj3" fmla="val 2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91DF2-FF99-4701-BD64-1B2832D1B6BF}">
      <dsp:nvSpPr>
        <dsp:cNvPr id="0" name=""/>
        <dsp:cNvSpPr/>
      </dsp:nvSpPr>
      <dsp:spPr>
        <a:xfrm>
          <a:off x="469685" y="308977"/>
          <a:ext cx="5542704" cy="617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31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Lily will go fishing with her grandfather and hold the fishing pole</a:t>
          </a:r>
        </a:p>
      </dsp:txBody>
      <dsp:txXfrm>
        <a:off x="469685" y="308977"/>
        <a:ext cx="5542704" cy="617719"/>
      </dsp:txXfrm>
    </dsp:sp>
    <dsp:sp modelId="{23CEAC7A-FC8E-4DB5-AF4C-A0447BB296B6}">
      <dsp:nvSpPr>
        <dsp:cNvPr id="0" name=""/>
        <dsp:cNvSpPr/>
      </dsp:nvSpPr>
      <dsp:spPr>
        <a:xfrm>
          <a:off x="83610" y="231762"/>
          <a:ext cx="772149" cy="7721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DF88A-1ECE-41A5-A197-379E9F440F4D}">
      <dsp:nvSpPr>
        <dsp:cNvPr id="0" name=""/>
        <dsp:cNvSpPr/>
      </dsp:nvSpPr>
      <dsp:spPr>
        <a:xfrm>
          <a:off x="977802" y="1235439"/>
          <a:ext cx="5034587" cy="617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31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Jennifer will eat her meals with her family while sitting in her highchair</a:t>
          </a:r>
        </a:p>
      </dsp:txBody>
      <dsp:txXfrm>
        <a:off x="977802" y="1235439"/>
        <a:ext cx="5034587" cy="617719"/>
      </dsp:txXfrm>
    </dsp:sp>
    <dsp:sp modelId="{B2769403-9FE6-4FB3-8659-74A568699AF9}">
      <dsp:nvSpPr>
        <dsp:cNvPr id="0" name=""/>
        <dsp:cNvSpPr/>
      </dsp:nvSpPr>
      <dsp:spPr>
        <a:xfrm>
          <a:off x="591727" y="1158224"/>
          <a:ext cx="772149" cy="7721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599BBD-1375-4B9D-984C-0CDDF3D55B58}">
      <dsp:nvSpPr>
        <dsp:cNvPr id="0" name=""/>
        <dsp:cNvSpPr/>
      </dsp:nvSpPr>
      <dsp:spPr>
        <a:xfrm>
          <a:off x="1229792" y="2163582"/>
          <a:ext cx="4802238" cy="617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31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solidFill>
                <a:schemeClr val="bg2"/>
              </a:solidFill>
            </a:rPr>
            <a:t>Myka</a:t>
          </a:r>
          <a:r>
            <a:rPr lang="en-US" sz="1800" kern="1200" dirty="0">
              <a:solidFill>
                <a:schemeClr val="bg2"/>
              </a:solidFill>
            </a:rPr>
            <a:t> will play with the puppy by throwing the ball while being held by his father</a:t>
          </a:r>
        </a:p>
      </dsp:txBody>
      <dsp:txXfrm>
        <a:off x="1229792" y="2163582"/>
        <a:ext cx="4802238" cy="617719"/>
      </dsp:txXfrm>
    </dsp:sp>
    <dsp:sp modelId="{D606EBD0-F36E-44D4-BB57-D50304E8565E}">
      <dsp:nvSpPr>
        <dsp:cNvPr id="0" name=""/>
        <dsp:cNvSpPr/>
      </dsp:nvSpPr>
      <dsp:spPr>
        <a:xfrm>
          <a:off x="824076" y="2084687"/>
          <a:ext cx="772149" cy="7721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129AFB-2898-4683-ABE1-CB4A293A6A01}">
      <dsp:nvSpPr>
        <dsp:cNvPr id="0" name=""/>
        <dsp:cNvSpPr/>
      </dsp:nvSpPr>
      <dsp:spPr>
        <a:xfrm>
          <a:off x="1210151" y="3087777"/>
          <a:ext cx="4802238" cy="617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31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Lili and Pat will put Mike to bed for naps and bedtime</a:t>
          </a:r>
        </a:p>
      </dsp:txBody>
      <dsp:txXfrm>
        <a:off x="1210151" y="3087777"/>
        <a:ext cx="4802238" cy="617719"/>
      </dsp:txXfrm>
    </dsp:sp>
    <dsp:sp modelId="{7AB6DD46-9284-47B9-A2BC-62E744600CE2}">
      <dsp:nvSpPr>
        <dsp:cNvPr id="0" name=""/>
        <dsp:cNvSpPr/>
      </dsp:nvSpPr>
      <dsp:spPr>
        <a:xfrm>
          <a:off x="824076" y="3010562"/>
          <a:ext cx="772149" cy="7721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BE71C-8B16-48DF-AC9C-30283C9D4598}">
      <dsp:nvSpPr>
        <dsp:cNvPr id="0" name=""/>
        <dsp:cNvSpPr/>
      </dsp:nvSpPr>
      <dsp:spPr>
        <a:xfrm>
          <a:off x="977802" y="4014240"/>
          <a:ext cx="5034587" cy="617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31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Leka will sit in the bathtub during bath time</a:t>
          </a:r>
        </a:p>
      </dsp:txBody>
      <dsp:txXfrm>
        <a:off x="977802" y="4014240"/>
        <a:ext cx="5034587" cy="617719"/>
      </dsp:txXfrm>
    </dsp:sp>
    <dsp:sp modelId="{9D9F8A82-0721-49E4-BA61-00E4BB633355}">
      <dsp:nvSpPr>
        <dsp:cNvPr id="0" name=""/>
        <dsp:cNvSpPr/>
      </dsp:nvSpPr>
      <dsp:spPr>
        <a:xfrm>
          <a:off x="591727" y="3937025"/>
          <a:ext cx="772149" cy="7721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FBA97-27A0-4352-925A-D27E8D746E92}">
      <dsp:nvSpPr>
        <dsp:cNvPr id="0" name=""/>
        <dsp:cNvSpPr/>
      </dsp:nvSpPr>
      <dsp:spPr>
        <a:xfrm>
          <a:off x="469685" y="4940702"/>
          <a:ext cx="5542704" cy="6177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31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solidFill>
                <a:schemeClr val="bg2"/>
              </a:solidFill>
            </a:rPr>
            <a:t>Eka</a:t>
          </a:r>
          <a:r>
            <a:rPr lang="en-US" sz="1800" kern="1200" dirty="0">
              <a:solidFill>
                <a:schemeClr val="bg2"/>
              </a:solidFill>
            </a:rPr>
            <a:t> will walk to the mailbox to get the mail every afternoon</a:t>
          </a:r>
        </a:p>
      </dsp:txBody>
      <dsp:txXfrm>
        <a:off x="469685" y="4940702"/>
        <a:ext cx="5542704" cy="617719"/>
      </dsp:txXfrm>
    </dsp:sp>
    <dsp:sp modelId="{104ADF7D-0593-4271-AC5C-9696749802FD}">
      <dsp:nvSpPr>
        <dsp:cNvPr id="0" name=""/>
        <dsp:cNvSpPr/>
      </dsp:nvSpPr>
      <dsp:spPr>
        <a:xfrm>
          <a:off x="83610" y="4863487"/>
          <a:ext cx="772149" cy="7721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90ADB-8132-412B-9584-9FCF695A86F5}">
      <dsp:nvSpPr>
        <dsp:cNvPr id="0" name=""/>
        <dsp:cNvSpPr/>
      </dsp:nvSpPr>
      <dsp:spPr>
        <a:xfrm>
          <a:off x="6524533" y="3120759"/>
          <a:ext cx="3521927" cy="1150307"/>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solidFill>
            </a:rPr>
            <a:t>Exam, certification</a:t>
          </a:r>
          <a:endParaRPr lang="en-GB" sz="1400" b="1" kern="1200" dirty="0">
            <a:solidFill>
              <a:schemeClr val="tx1"/>
            </a:solidFill>
          </a:endParaRPr>
        </a:p>
      </dsp:txBody>
      <dsp:txXfrm>
        <a:off x="7606379" y="3433604"/>
        <a:ext cx="2414812" cy="812194"/>
      </dsp:txXfrm>
    </dsp:sp>
    <dsp:sp modelId="{3DD363BC-B0FB-4ADE-AA40-B4DCEDD38E39}">
      <dsp:nvSpPr>
        <dsp:cNvPr id="0" name=""/>
        <dsp:cNvSpPr/>
      </dsp:nvSpPr>
      <dsp:spPr>
        <a:xfrm>
          <a:off x="309044" y="2342837"/>
          <a:ext cx="2756297" cy="1446068"/>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solidFill>
            </a:rPr>
            <a:t>6-month professional supervision</a:t>
          </a:r>
          <a:endParaRPr lang="en-GB" sz="2000" b="1" kern="1200" dirty="0">
            <a:solidFill>
              <a:schemeClr val="tx1"/>
            </a:solidFill>
          </a:endParaRPr>
        </a:p>
      </dsp:txBody>
      <dsp:txXfrm>
        <a:off x="340809" y="2736119"/>
        <a:ext cx="1865878" cy="1021021"/>
      </dsp:txXfrm>
    </dsp:sp>
    <dsp:sp modelId="{14B44B3C-24DC-414A-A1FA-3131B7C99C82}">
      <dsp:nvSpPr>
        <dsp:cNvPr id="0" name=""/>
        <dsp:cNvSpPr/>
      </dsp:nvSpPr>
      <dsp:spPr>
        <a:xfrm>
          <a:off x="6159338" y="-36706"/>
          <a:ext cx="3859231" cy="1505986"/>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solidFill>
            </a:rPr>
            <a:t>Theoretical training -125 hours, 50 hours practice</a:t>
          </a:r>
          <a:endParaRPr lang="en-GB" sz="2000" b="1" kern="1200" dirty="0">
            <a:solidFill>
              <a:schemeClr val="tx1"/>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Exam</a:t>
          </a:r>
        </a:p>
      </dsp:txBody>
      <dsp:txXfrm>
        <a:off x="7350189" y="-3624"/>
        <a:ext cx="2635298" cy="1063325"/>
      </dsp:txXfrm>
    </dsp:sp>
    <dsp:sp modelId="{39290520-89FD-416D-B79F-6F6079AE1D77}">
      <dsp:nvSpPr>
        <dsp:cNvPr id="0" name=""/>
        <dsp:cNvSpPr/>
      </dsp:nvSpPr>
      <dsp:spPr>
        <a:xfrm>
          <a:off x="633057" y="37462"/>
          <a:ext cx="2874051" cy="1282715"/>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Calibri" panose="020F0502020204030204" pitchFamily="34" charset="0"/>
              <a:cs typeface="Calibri" panose="020F0502020204030204" pitchFamily="34" charset="0"/>
            </a:rPr>
            <a:t>4 Modules</a:t>
          </a:r>
          <a:endParaRPr lang="en-GB" sz="2400" b="1" kern="1200" dirty="0">
            <a:solidFill>
              <a:schemeClr val="tx1"/>
            </a:solidFill>
            <a:latin typeface="Calibri" panose="020F0502020204030204" pitchFamily="34" charset="0"/>
            <a:cs typeface="Calibri" panose="020F0502020204030204" pitchFamily="34" charset="0"/>
          </a:endParaRPr>
        </a:p>
      </dsp:txBody>
      <dsp:txXfrm>
        <a:off x="661234" y="65639"/>
        <a:ext cx="1955482" cy="905682"/>
      </dsp:txXfrm>
    </dsp:sp>
    <dsp:sp modelId="{5D464432-317D-41E2-B64D-2D10B9DFA9D5}">
      <dsp:nvSpPr>
        <dsp:cNvPr id="0" name=""/>
        <dsp:cNvSpPr/>
      </dsp:nvSpPr>
      <dsp:spPr>
        <a:xfrm>
          <a:off x="2495979" y="221700"/>
          <a:ext cx="2910459" cy="1957837"/>
        </a:xfrm>
        <a:prstGeom prst="pieWedg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Module</a:t>
          </a:r>
          <a:r>
            <a:rPr lang="en-GB" sz="2000" b="1" kern="1200" baseline="0" dirty="0">
              <a:solidFill>
                <a:schemeClr val="tx1"/>
              </a:solidFill>
            </a:rPr>
            <a:t> 1 Philosophy and principles</a:t>
          </a:r>
          <a:endParaRPr lang="en-GB" sz="2000" b="1" kern="1200" dirty="0">
            <a:solidFill>
              <a:schemeClr val="tx1"/>
            </a:solidFill>
          </a:endParaRPr>
        </a:p>
      </dsp:txBody>
      <dsp:txXfrm>
        <a:off x="3348433" y="795137"/>
        <a:ext cx="2058005" cy="1384400"/>
      </dsp:txXfrm>
    </dsp:sp>
    <dsp:sp modelId="{A2E5F13D-6839-4832-8D5B-CB09B0690579}">
      <dsp:nvSpPr>
        <dsp:cNvPr id="0" name=""/>
        <dsp:cNvSpPr/>
      </dsp:nvSpPr>
      <dsp:spPr>
        <a:xfrm rot="5400000">
          <a:off x="5754055" y="-144581"/>
          <a:ext cx="1976688" cy="2676129"/>
        </a:xfrm>
        <a:prstGeom prst="pieWedg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Module 2</a:t>
          </a:r>
        </a:p>
        <a:p>
          <a:pPr marL="0" lvl="0" indent="0" algn="ctr" defTabSz="889000">
            <a:lnSpc>
              <a:spcPct val="90000"/>
            </a:lnSpc>
            <a:spcBef>
              <a:spcPct val="0"/>
            </a:spcBef>
            <a:spcAft>
              <a:spcPct val="35000"/>
            </a:spcAft>
            <a:buNone/>
          </a:pPr>
          <a:r>
            <a:rPr lang="en-US" sz="2000" b="1" kern="1200" dirty="0">
              <a:solidFill>
                <a:schemeClr val="tx1"/>
              </a:solidFill>
            </a:rPr>
            <a:t>Assessment of Children and Families</a:t>
          </a:r>
          <a:endParaRPr lang="en-GB" sz="2000" b="1" kern="1200" dirty="0">
            <a:solidFill>
              <a:schemeClr val="tx1"/>
            </a:solidFill>
          </a:endParaRPr>
        </a:p>
      </dsp:txBody>
      <dsp:txXfrm rot="-5400000">
        <a:off x="5404335" y="784099"/>
        <a:ext cx="1892309" cy="1397729"/>
      </dsp:txXfrm>
    </dsp:sp>
    <dsp:sp modelId="{E2C5C5FC-939C-4230-91BE-82F8DBF4340E}">
      <dsp:nvSpPr>
        <dsp:cNvPr id="0" name=""/>
        <dsp:cNvSpPr/>
      </dsp:nvSpPr>
      <dsp:spPr>
        <a:xfrm rot="10800000">
          <a:off x="5472127" y="2230082"/>
          <a:ext cx="2632887" cy="2240873"/>
        </a:xfrm>
        <a:prstGeom prst="pieWedg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Module 4</a:t>
          </a:r>
          <a:r>
            <a:rPr lang="ka-GE" sz="2000" b="1" kern="1200" dirty="0">
              <a:solidFill>
                <a:schemeClr val="tx1"/>
              </a:solidFill>
            </a:rPr>
            <a:t> </a:t>
          </a:r>
          <a:r>
            <a:rPr lang="en-US" sz="2000" b="1" kern="1200" dirty="0">
              <a:solidFill>
                <a:schemeClr val="tx1"/>
              </a:solidFill>
            </a:rPr>
            <a:t>Standards, program administration</a:t>
          </a:r>
          <a:endParaRPr lang="en-GB" sz="2000" b="1" kern="1200" dirty="0">
            <a:solidFill>
              <a:schemeClr val="tx1"/>
            </a:solidFill>
          </a:endParaRPr>
        </a:p>
      </dsp:txBody>
      <dsp:txXfrm rot="10800000">
        <a:off x="5472127" y="2230082"/>
        <a:ext cx="1861732" cy="1584536"/>
      </dsp:txXfrm>
    </dsp:sp>
    <dsp:sp modelId="{A298769F-E1FC-491B-B9E9-25B887A03222}">
      <dsp:nvSpPr>
        <dsp:cNvPr id="0" name=""/>
        <dsp:cNvSpPr/>
      </dsp:nvSpPr>
      <dsp:spPr>
        <a:xfrm rot="16200000">
          <a:off x="2855332" y="1891243"/>
          <a:ext cx="2220256" cy="2918101"/>
        </a:xfrm>
        <a:prstGeom prst="pieWedg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Module 3</a:t>
          </a:r>
        </a:p>
        <a:p>
          <a:pPr marL="0" lvl="0" indent="0" algn="ctr" defTabSz="889000">
            <a:lnSpc>
              <a:spcPct val="90000"/>
            </a:lnSpc>
            <a:spcBef>
              <a:spcPct val="0"/>
            </a:spcBef>
            <a:spcAft>
              <a:spcPct val="35000"/>
            </a:spcAft>
            <a:buNone/>
          </a:pPr>
          <a:r>
            <a:rPr lang="en-US" sz="2000" b="1" kern="1200" dirty="0">
              <a:solidFill>
                <a:schemeClr val="tx1"/>
              </a:solidFill>
            </a:rPr>
            <a:t>IP Planning/ Intervention</a:t>
          </a:r>
          <a:endParaRPr lang="en-GB" sz="2000" b="1" kern="1200" dirty="0">
            <a:solidFill>
              <a:schemeClr val="tx1"/>
            </a:solidFill>
          </a:endParaRPr>
        </a:p>
      </dsp:txBody>
      <dsp:txXfrm rot="5400000">
        <a:off x="3361102" y="2240165"/>
        <a:ext cx="2063409" cy="1569958"/>
      </dsp:txXfrm>
    </dsp:sp>
    <dsp:sp modelId="{B8E00032-2015-4BBA-9EF2-A63E78FFAAD4}">
      <dsp:nvSpPr>
        <dsp:cNvPr id="0" name=""/>
        <dsp:cNvSpPr/>
      </dsp:nvSpPr>
      <dsp:spPr>
        <a:xfrm>
          <a:off x="5015496" y="1891935"/>
          <a:ext cx="648285" cy="563726"/>
        </a:xfrm>
        <a:prstGeom prst="circularArrow">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F6DE17D-70B9-439C-A43F-7853345FD720}">
      <dsp:nvSpPr>
        <dsp:cNvPr id="0" name=""/>
        <dsp:cNvSpPr/>
      </dsp:nvSpPr>
      <dsp:spPr>
        <a:xfrm rot="10800000">
          <a:off x="5015496" y="1913433"/>
          <a:ext cx="648285" cy="563726"/>
        </a:xfrm>
        <a:prstGeom prst="circularArrow">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BC9DC-4C23-444D-B9CC-F578812FDE02}">
      <dsp:nvSpPr>
        <dsp:cNvPr id="0" name=""/>
        <dsp:cNvSpPr/>
      </dsp:nvSpPr>
      <dsp:spPr>
        <a:xfrm rot="16200000">
          <a:off x="-1803361" y="2717116"/>
          <a:ext cx="4177774" cy="5385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474932" bIns="0" numCol="1" spcCol="1270" anchor="t" anchorCtr="0">
          <a:noAutofit/>
        </a:bodyPr>
        <a:lstStyle/>
        <a:p>
          <a:pPr marL="0" lvl="0" indent="0" algn="r" defTabSz="1244600">
            <a:lnSpc>
              <a:spcPct val="90000"/>
            </a:lnSpc>
            <a:spcBef>
              <a:spcPct val="0"/>
            </a:spcBef>
            <a:spcAft>
              <a:spcPct val="35000"/>
            </a:spcAft>
            <a:buNone/>
          </a:pPr>
          <a:r>
            <a:rPr lang="en-US" sz="2800" b="1" kern="1200" dirty="0"/>
            <a:t>For children and parents</a:t>
          </a:r>
          <a:endParaRPr lang="en-GB" sz="2800" kern="1200" dirty="0"/>
        </a:p>
      </dsp:txBody>
      <dsp:txXfrm>
        <a:off x="-1803361" y="2717116"/>
        <a:ext cx="4177774" cy="538505"/>
      </dsp:txXfrm>
    </dsp:sp>
    <dsp:sp modelId="{26C34AE3-138B-4D74-8115-0A098B56BEED}">
      <dsp:nvSpPr>
        <dsp:cNvPr id="0" name=""/>
        <dsp:cNvSpPr/>
      </dsp:nvSpPr>
      <dsp:spPr>
        <a:xfrm>
          <a:off x="554778" y="897482"/>
          <a:ext cx="2682326" cy="417777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474932"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Awareness</a:t>
          </a:r>
          <a:endParaRPr lang="en-GB" sz="2000" b="1" kern="1200" dirty="0"/>
        </a:p>
        <a:p>
          <a:pPr marL="228600" lvl="1" indent="-228600" algn="l" defTabSz="889000">
            <a:lnSpc>
              <a:spcPct val="90000"/>
            </a:lnSpc>
            <a:spcBef>
              <a:spcPct val="0"/>
            </a:spcBef>
            <a:spcAft>
              <a:spcPct val="15000"/>
            </a:spcAft>
            <a:buChar char="•"/>
          </a:pPr>
          <a:r>
            <a:rPr lang="en-US" sz="2000" b="1" kern="1200" dirty="0"/>
            <a:t>Active engagement within service provision process</a:t>
          </a:r>
          <a:endParaRPr lang="ka-GE" sz="2000" b="1" kern="1200" dirty="0"/>
        </a:p>
        <a:p>
          <a:pPr marL="228600" lvl="1" indent="-228600" algn="l" defTabSz="889000">
            <a:lnSpc>
              <a:spcPct val="90000"/>
            </a:lnSpc>
            <a:spcBef>
              <a:spcPct val="0"/>
            </a:spcBef>
            <a:spcAft>
              <a:spcPct val="15000"/>
            </a:spcAft>
            <a:buChar char="•"/>
          </a:pPr>
          <a:r>
            <a:rPr lang="en-US" sz="2000" b="1" kern="1200" dirty="0"/>
            <a:t>Child involvement in general education system</a:t>
          </a:r>
          <a:endParaRPr lang="ka-GE" sz="2000" b="1" kern="1200" dirty="0"/>
        </a:p>
        <a:p>
          <a:pPr marL="228600" lvl="1" indent="-228600" algn="l" defTabSz="889000">
            <a:lnSpc>
              <a:spcPct val="90000"/>
            </a:lnSpc>
            <a:spcBef>
              <a:spcPct val="0"/>
            </a:spcBef>
            <a:spcAft>
              <a:spcPct val="15000"/>
            </a:spcAft>
            <a:buChar char="•"/>
          </a:pPr>
          <a:r>
            <a:rPr lang="en-US" sz="2000" b="1" kern="1200" dirty="0"/>
            <a:t>Protection of child and family interests and rights</a:t>
          </a:r>
          <a:endParaRPr lang="ka-GE" sz="1800" b="1" kern="1200" dirty="0"/>
        </a:p>
      </dsp:txBody>
      <dsp:txXfrm>
        <a:off x="554778" y="897482"/>
        <a:ext cx="2682326" cy="4177774"/>
      </dsp:txXfrm>
    </dsp:sp>
    <dsp:sp modelId="{B2FED958-C320-4F2E-B06B-B51CC62497ED}">
      <dsp:nvSpPr>
        <dsp:cNvPr id="0" name=""/>
        <dsp:cNvSpPr/>
      </dsp:nvSpPr>
      <dsp:spPr>
        <a:xfrm>
          <a:off x="16273" y="186655"/>
          <a:ext cx="1077010" cy="107701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A4F2D2-7430-435F-BEB3-3520A5123A56}">
      <dsp:nvSpPr>
        <dsp:cNvPr id="0" name=""/>
        <dsp:cNvSpPr/>
      </dsp:nvSpPr>
      <dsp:spPr>
        <a:xfrm rot="16200000">
          <a:off x="2169614" y="2997981"/>
          <a:ext cx="4177774" cy="5385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474932" bIns="0" numCol="1" spcCol="1270" anchor="t" anchorCtr="0">
          <a:noAutofit/>
        </a:bodyPr>
        <a:lstStyle/>
        <a:p>
          <a:pPr marL="0" lvl="0" indent="0" algn="r" defTabSz="1066800">
            <a:lnSpc>
              <a:spcPct val="90000"/>
            </a:lnSpc>
            <a:spcBef>
              <a:spcPct val="0"/>
            </a:spcBef>
            <a:spcAft>
              <a:spcPct val="35000"/>
            </a:spcAft>
            <a:buNone/>
          </a:pPr>
          <a:r>
            <a:rPr lang="en-US" sz="2400" b="1" kern="1200" dirty="0"/>
            <a:t>F</a:t>
          </a:r>
          <a:r>
            <a:rPr lang="en-US" sz="2800" b="1" kern="1200" dirty="0"/>
            <a:t>or specialists</a:t>
          </a:r>
          <a:endParaRPr lang="en-GB" sz="2800" b="1" kern="1200" dirty="0"/>
        </a:p>
      </dsp:txBody>
      <dsp:txXfrm>
        <a:off x="2169614" y="2997981"/>
        <a:ext cx="4177774" cy="538505"/>
      </dsp:txXfrm>
    </dsp:sp>
    <dsp:sp modelId="{370EACC3-F404-4F47-92E4-52908046C0D8}">
      <dsp:nvSpPr>
        <dsp:cNvPr id="0" name=""/>
        <dsp:cNvSpPr/>
      </dsp:nvSpPr>
      <dsp:spPr>
        <a:xfrm>
          <a:off x="4478955" y="897482"/>
          <a:ext cx="2682326" cy="417777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474932" rIns="206248" bIns="206248"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Feedback regarding the quality of service provision</a:t>
          </a:r>
          <a:endParaRPr lang="en-GB" sz="2300" b="1" kern="1200" dirty="0"/>
        </a:p>
        <a:p>
          <a:pPr marL="228600" lvl="1" indent="-228600" algn="l" defTabSz="1022350">
            <a:lnSpc>
              <a:spcPct val="90000"/>
            </a:lnSpc>
            <a:spcBef>
              <a:spcPct val="0"/>
            </a:spcBef>
            <a:spcAft>
              <a:spcPct val="15000"/>
            </a:spcAft>
            <a:buChar char="•"/>
          </a:pPr>
          <a:endParaRPr lang="en-GB" sz="2300" b="1" kern="1200" dirty="0"/>
        </a:p>
        <a:p>
          <a:pPr marL="228600" lvl="1" indent="-228600" algn="l" defTabSz="1022350">
            <a:lnSpc>
              <a:spcPct val="90000"/>
            </a:lnSpc>
            <a:spcBef>
              <a:spcPct val="0"/>
            </a:spcBef>
            <a:spcAft>
              <a:spcPct val="15000"/>
            </a:spcAft>
            <a:buChar char="•"/>
          </a:pPr>
          <a:r>
            <a:rPr lang="en-US" sz="2300" b="1" kern="1200" dirty="0"/>
            <a:t>Professional satisfaction and prevention from overwork and exhaustion</a:t>
          </a:r>
          <a:endParaRPr lang="ka-GE" sz="2300" b="1" kern="1200" dirty="0"/>
        </a:p>
      </dsp:txBody>
      <dsp:txXfrm>
        <a:off x="4478955" y="897482"/>
        <a:ext cx="2682326" cy="4177774"/>
      </dsp:txXfrm>
    </dsp:sp>
    <dsp:sp modelId="{FFA24D91-B001-44C8-99FA-1FCFEDB86063}">
      <dsp:nvSpPr>
        <dsp:cNvPr id="0" name=""/>
        <dsp:cNvSpPr/>
      </dsp:nvSpPr>
      <dsp:spPr>
        <a:xfrm>
          <a:off x="3940450" y="186655"/>
          <a:ext cx="1077010" cy="107701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377AF25-C0C7-4B43-8CD3-91F51833106B}">
      <dsp:nvSpPr>
        <dsp:cNvPr id="0" name=""/>
        <dsp:cNvSpPr/>
      </dsp:nvSpPr>
      <dsp:spPr>
        <a:xfrm rot="16200000">
          <a:off x="6249645" y="2671442"/>
          <a:ext cx="4177774" cy="99657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474932" bIns="0" numCol="1" spcCol="1270" anchor="t" anchorCtr="0">
          <a:noAutofit/>
        </a:bodyPr>
        <a:lstStyle/>
        <a:p>
          <a:pPr marL="0" lvl="0" indent="0" algn="r" defTabSz="1244600">
            <a:lnSpc>
              <a:spcPct val="90000"/>
            </a:lnSpc>
            <a:spcBef>
              <a:spcPct val="0"/>
            </a:spcBef>
            <a:spcAft>
              <a:spcPct val="35000"/>
            </a:spcAft>
            <a:buNone/>
          </a:pPr>
          <a:r>
            <a:rPr lang="en-US" sz="2800" b="1" kern="1200" dirty="0"/>
            <a:t>For State agencies</a:t>
          </a:r>
          <a:endParaRPr lang="en-GB" sz="2800" b="1" kern="1200" dirty="0"/>
        </a:p>
      </dsp:txBody>
      <dsp:txXfrm>
        <a:off x="6249645" y="2671442"/>
        <a:ext cx="4177774" cy="996579"/>
      </dsp:txXfrm>
    </dsp:sp>
    <dsp:sp modelId="{AD852FCF-212E-494A-BCD7-1D9B8432698D}">
      <dsp:nvSpPr>
        <dsp:cNvPr id="0" name=""/>
        <dsp:cNvSpPr/>
      </dsp:nvSpPr>
      <dsp:spPr>
        <a:xfrm>
          <a:off x="8266728" y="743949"/>
          <a:ext cx="2669397" cy="436619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474932" rIns="206248" bIns="206248"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Existence of service standard procedures and documents</a:t>
          </a:r>
          <a:r>
            <a:rPr lang="ka-GE" sz="2300" b="1" kern="1200" dirty="0"/>
            <a:t> </a:t>
          </a:r>
          <a:endParaRPr lang="en-GB" sz="2300" b="1" kern="1200" dirty="0"/>
        </a:p>
        <a:p>
          <a:pPr marL="228600" lvl="1" indent="-228600" algn="l" defTabSz="1022350">
            <a:lnSpc>
              <a:spcPct val="90000"/>
            </a:lnSpc>
            <a:spcBef>
              <a:spcPct val="0"/>
            </a:spcBef>
            <a:spcAft>
              <a:spcPct val="15000"/>
            </a:spcAft>
            <a:buChar char="•"/>
          </a:pPr>
          <a:endParaRPr lang="en-GB" sz="2300" b="1" kern="1200" dirty="0"/>
        </a:p>
        <a:p>
          <a:pPr marL="228600" lvl="1" indent="-228600" algn="l" defTabSz="1022350">
            <a:lnSpc>
              <a:spcPct val="90000"/>
            </a:lnSpc>
            <a:spcBef>
              <a:spcPct val="0"/>
            </a:spcBef>
            <a:spcAft>
              <a:spcPct val="15000"/>
            </a:spcAft>
            <a:buChar char="•"/>
          </a:pPr>
          <a:r>
            <a:rPr lang="en-US" sz="2300" b="1" kern="1200" dirty="0"/>
            <a:t>Opportunity to implement monitoring of the services</a:t>
          </a:r>
          <a:endParaRPr lang="ka-GE" sz="2300" b="1" kern="1200" dirty="0"/>
        </a:p>
        <a:p>
          <a:pPr marL="228600" lvl="1" indent="-228600" algn="l" defTabSz="1022350">
            <a:lnSpc>
              <a:spcPct val="90000"/>
            </a:lnSpc>
            <a:spcBef>
              <a:spcPct val="0"/>
            </a:spcBef>
            <a:spcAft>
              <a:spcPct val="15000"/>
            </a:spcAft>
            <a:buChar char="•"/>
          </a:pPr>
          <a:endParaRPr lang="ka-GE" sz="2300" kern="1200" dirty="0"/>
        </a:p>
      </dsp:txBody>
      <dsp:txXfrm>
        <a:off x="8266728" y="743949"/>
        <a:ext cx="2669397" cy="4366192"/>
      </dsp:txXfrm>
    </dsp:sp>
    <dsp:sp modelId="{C17CE00D-01D5-4424-9EC3-55EF70FDDC1F}">
      <dsp:nvSpPr>
        <dsp:cNvPr id="0" name=""/>
        <dsp:cNvSpPr/>
      </dsp:nvSpPr>
      <dsp:spPr>
        <a:xfrm>
          <a:off x="7737205" y="170521"/>
          <a:ext cx="1077010" cy="10770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05C23-7CFD-4834-A8A0-342CEB410ECD}">
      <dsp:nvSpPr>
        <dsp:cNvPr id="0" name=""/>
        <dsp:cNvSpPr/>
      </dsp:nvSpPr>
      <dsp:spPr>
        <a:xfrm>
          <a:off x="456356" y="2175669"/>
          <a:ext cx="242337" cy="1974882"/>
        </a:xfrm>
        <a:custGeom>
          <a:avLst/>
          <a:gdLst/>
          <a:ahLst/>
          <a:cxnLst/>
          <a:rect l="0" t="0" r="0" b="0"/>
          <a:pathLst>
            <a:path>
              <a:moveTo>
                <a:pt x="0" y="0"/>
              </a:moveTo>
              <a:lnTo>
                <a:pt x="121168" y="0"/>
              </a:lnTo>
              <a:lnTo>
                <a:pt x="121168" y="1974882"/>
              </a:lnTo>
              <a:lnTo>
                <a:pt x="242337" y="1974882"/>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27783" y="3113367"/>
        <a:ext cx="99484" cy="99484"/>
      </dsp:txXfrm>
    </dsp:sp>
    <dsp:sp modelId="{1A8AF240-9FC8-4723-8010-28EF67F5C491}">
      <dsp:nvSpPr>
        <dsp:cNvPr id="0" name=""/>
        <dsp:cNvSpPr/>
      </dsp:nvSpPr>
      <dsp:spPr>
        <a:xfrm>
          <a:off x="456356" y="2175669"/>
          <a:ext cx="265081" cy="1501073"/>
        </a:xfrm>
        <a:custGeom>
          <a:avLst/>
          <a:gdLst/>
          <a:ahLst/>
          <a:cxnLst/>
          <a:rect l="0" t="0" r="0" b="0"/>
          <a:pathLst>
            <a:path>
              <a:moveTo>
                <a:pt x="0" y="0"/>
              </a:moveTo>
              <a:lnTo>
                <a:pt x="132540" y="0"/>
              </a:lnTo>
              <a:lnTo>
                <a:pt x="132540" y="1501073"/>
              </a:lnTo>
              <a:lnTo>
                <a:pt x="265081" y="1501073"/>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0789" y="2888098"/>
        <a:ext cx="76214" cy="76214"/>
      </dsp:txXfrm>
    </dsp:sp>
    <dsp:sp modelId="{3210FB6D-2015-4829-9EAA-A945B047CE4D}">
      <dsp:nvSpPr>
        <dsp:cNvPr id="0" name=""/>
        <dsp:cNvSpPr/>
      </dsp:nvSpPr>
      <dsp:spPr>
        <a:xfrm>
          <a:off x="456356" y="2175669"/>
          <a:ext cx="242337" cy="1039301"/>
        </a:xfrm>
        <a:custGeom>
          <a:avLst/>
          <a:gdLst/>
          <a:ahLst/>
          <a:cxnLst/>
          <a:rect l="0" t="0" r="0" b="0"/>
          <a:pathLst>
            <a:path>
              <a:moveTo>
                <a:pt x="0" y="0"/>
              </a:moveTo>
              <a:lnTo>
                <a:pt x="121168" y="0"/>
              </a:lnTo>
              <a:lnTo>
                <a:pt x="121168" y="1039301"/>
              </a:lnTo>
              <a:lnTo>
                <a:pt x="242337" y="1039301"/>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0846" y="2668640"/>
        <a:ext cx="53359" cy="53359"/>
      </dsp:txXfrm>
    </dsp:sp>
    <dsp:sp modelId="{050920A8-1186-4A1E-94AF-B976572B3ADB}">
      <dsp:nvSpPr>
        <dsp:cNvPr id="0" name=""/>
        <dsp:cNvSpPr/>
      </dsp:nvSpPr>
      <dsp:spPr>
        <a:xfrm>
          <a:off x="456356" y="2175669"/>
          <a:ext cx="242337" cy="577529"/>
        </a:xfrm>
        <a:custGeom>
          <a:avLst/>
          <a:gdLst/>
          <a:ahLst/>
          <a:cxnLst/>
          <a:rect l="0" t="0" r="0" b="0"/>
          <a:pathLst>
            <a:path>
              <a:moveTo>
                <a:pt x="0" y="0"/>
              </a:moveTo>
              <a:lnTo>
                <a:pt x="121168" y="0"/>
              </a:lnTo>
              <a:lnTo>
                <a:pt x="121168" y="577529"/>
              </a:lnTo>
              <a:lnTo>
                <a:pt x="242337" y="577529"/>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1867" y="2448775"/>
        <a:ext cx="31315" cy="31315"/>
      </dsp:txXfrm>
    </dsp:sp>
    <dsp:sp modelId="{8DC2804F-08FF-4CF6-BA33-D72C7E5547DD}">
      <dsp:nvSpPr>
        <dsp:cNvPr id="0" name=""/>
        <dsp:cNvSpPr/>
      </dsp:nvSpPr>
      <dsp:spPr>
        <a:xfrm>
          <a:off x="456356" y="2175669"/>
          <a:ext cx="242337" cy="115757"/>
        </a:xfrm>
        <a:custGeom>
          <a:avLst/>
          <a:gdLst/>
          <a:ahLst/>
          <a:cxnLst/>
          <a:rect l="0" t="0" r="0" b="0"/>
          <a:pathLst>
            <a:path>
              <a:moveTo>
                <a:pt x="0" y="0"/>
              </a:moveTo>
              <a:lnTo>
                <a:pt x="121168" y="0"/>
              </a:lnTo>
              <a:lnTo>
                <a:pt x="121168" y="115757"/>
              </a:lnTo>
              <a:lnTo>
                <a:pt x="242337" y="115757"/>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0811" y="2226833"/>
        <a:ext cx="13428" cy="13428"/>
      </dsp:txXfrm>
    </dsp:sp>
    <dsp:sp modelId="{E0A438FB-7D66-4F23-9ED7-E73D14F26F44}">
      <dsp:nvSpPr>
        <dsp:cNvPr id="0" name=""/>
        <dsp:cNvSpPr/>
      </dsp:nvSpPr>
      <dsp:spPr>
        <a:xfrm>
          <a:off x="456356" y="1829653"/>
          <a:ext cx="242337" cy="346015"/>
        </a:xfrm>
        <a:custGeom>
          <a:avLst/>
          <a:gdLst/>
          <a:ahLst/>
          <a:cxnLst/>
          <a:rect l="0" t="0" r="0" b="0"/>
          <a:pathLst>
            <a:path>
              <a:moveTo>
                <a:pt x="0" y="346015"/>
              </a:moveTo>
              <a:lnTo>
                <a:pt x="121168" y="346015"/>
              </a:lnTo>
              <a:lnTo>
                <a:pt x="121168" y="0"/>
              </a:lnTo>
              <a:lnTo>
                <a:pt x="242337"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6964" y="1992100"/>
        <a:ext cx="21121" cy="21121"/>
      </dsp:txXfrm>
    </dsp:sp>
    <dsp:sp modelId="{04160078-CBEA-4F52-9C50-6A658A83768D}">
      <dsp:nvSpPr>
        <dsp:cNvPr id="0" name=""/>
        <dsp:cNvSpPr/>
      </dsp:nvSpPr>
      <dsp:spPr>
        <a:xfrm>
          <a:off x="456356" y="1356976"/>
          <a:ext cx="264160" cy="818692"/>
        </a:xfrm>
        <a:custGeom>
          <a:avLst/>
          <a:gdLst/>
          <a:ahLst/>
          <a:cxnLst/>
          <a:rect l="0" t="0" r="0" b="0"/>
          <a:pathLst>
            <a:path>
              <a:moveTo>
                <a:pt x="0" y="818692"/>
              </a:moveTo>
              <a:lnTo>
                <a:pt x="132080" y="818692"/>
              </a:lnTo>
              <a:lnTo>
                <a:pt x="132080" y="0"/>
              </a:lnTo>
              <a:lnTo>
                <a:pt x="264160"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6930" y="1744816"/>
        <a:ext cx="43012" cy="43012"/>
      </dsp:txXfrm>
    </dsp:sp>
    <dsp:sp modelId="{1FC9D1E3-77AF-4FBB-9756-C105C322BCB6}">
      <dsp:nvSpPr>
        <dsp:cNvPr id="0" name=""/>
        <dsp:cNvSpPr/>
      </dsp:nvSpPr>
      <dsp:spPr>
        <a:xfrm>
          <a:off x="456356" y="778315"/>
          <a:ext cx="258392" cy="1397353"/>
        </a:xfrm>
        <a:custGeom>
          <a:avLst/>
          <a:gdLst/>
          <a:ahLst/>
          <a:cxnLst/>
          <a:rect l="0" t="0" r="0" b="0"/>
          <a:pathLst>
            <a:path>
              <a:moveTo>
                <a:pt x="0" y="1397353"/>
              </a:moveTo>
              <a:lnTo>
                <a:pt x="129196" y="1397353"/>
              </a:lnTo>
              <a:lnTo>
                <a:pt x="129196" y="0"/>
              </a:lnTo>
              <a:lnTo>
                <a:pt x="258392"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0027" y="1441466"/>
        <a:ext cx="71052" cy="71052"/>
      </dsp:txXfrm>
    </dsp:sp>
    <dsp:sp modelId="{C443F3DB-764D-4A04-A841-F74313EBC3EA}">
      <dsp:nvSpPr>
        <dsp:cNvPr id="0" name=""/>
        <dsp:cNvSpPr/>
      </dsp:nvSpPr>
      <dsp:spPr>
        <a:xfrm>
          <a:off x="456356" y="188748"/>
          <a:ext cx="242337" cy="1986920"/>
        </a:xfrm>
        <a:custGeom>
          <a:avLst/>
          <a:gdLst/>
          <a:ahLst/>
          <a:cxnLst/>
          <a:rect l="0" t="0" r="0" b="0"/>
          <a:pathLst>
            <a:path>
              <a:moveTo>
                <a:pt x="0" y="1986920"/>
              </a:moveTo>
              <a:lnTo>
                <a:pt x="121168" y="1986920"/>
              </a:lnTo>
              <a:lnTo>
                <a:pt x="121168" y="0"/>
              </a:lnTo>
              <a:lnTo>
                <a:pt x="242337"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27484" y="1132167"/>
        <a:ext cx="100082" cy="100082"/>
      </dsp:txXfrm>
    </dsp:sp>
    <dsp:sp modelId="{C79D6C72-AB07-4995-ABFD-0EB6AB4D6A1D}">
      <dsp:nvSpPr>
        <dsp:cNvPr id="0" name=""/>
        <dsp:cNvSpPr/>
      </dsp:nvSpPr>
      <dsp:spPr>
        <a:xfrm rot="16200000">
          <a:off x="-700503" y="1990960"/>
          <a:ext cx="1944303" cy="369417"/>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t>9 Article</a:t>
          </a:r>
        </a:p>
      </dsp:txBody>
      <dsp:txXfrm>
        <a:off x="-700503" y="1990960"/>
        <a:ext cx="1944303" cy="369417"/>
      </dsp:txXfrm>
    </dsp:sp>
    <dsp:sp modelId="{C1031556-4CA3-43E1-8A43-B5254BCCD7C7}">
      <dsp:nvSpPr>
        <dsp:cNvPr id="0" name=""/>
        <dsp:cNvSpPr/>
      </dsp:nvSpPr>
      <dsp:spPr>
        <a:xfrm>
          <a:off x="698694" y="4040"/>
          <a:ext cx="7912601"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Information about the service and beneficiaries</a:t>
          </a:r>
          <a:endParaRPr lang="en-GB" sz="2400" b="1" kern="1200" dirty="0"/>
        </a:p>
      </dsp:txBody>
      <dsp:txXfrm>
        <a:off x="698694" y="4040"/>
        <a:ext cx="7912601" cy="369417"/>
      </dsp:txXfrm>
    </dsp:sp>
    <dsp:sp modelId="{81DBFAE5-5DA3-488E-925B-5BE91F5F1474}">
      <dsp:nvSpPr>
        <dsp:cNvPr id="0" name=""/>
        <dsp:cNvSpPr/>
      </dsp:nvSpPr>
      <dsp:spPr>
        <a:xfrm>
          <a:off x="714749" y="465812"/>
          <a:ext cx="9460571" cy="625006"/>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Equal access to service, </a:t>
          </a:r>
          <a:r>
            <a:rPr lang="en-US" sz="2400" b="1" kern="1200"/>
            <a:t>family involvement, </a:t>
          </a:r>
          <a:r>
            <a:rPr lang="en-US" sz="2400" b="1" kern="1200" dirty="0"/>
            <a:t>and inclusivity</a:t>
          </a:r>
          <a:endParaRPr lang="en-GB" sz="2400" b="1" kern="1200" dirty="0"/>
        </a:p>
      </dsp:txBody>
      <dsp:txXfrm>
        <a:off x="714749" y="465812"/>
        <a:ext cx="9460571" cy="625006"/>
      </dsp:txXfrm>
    </dsp:sp>
    <dsp:sp modelId="{C4DB9A85-D8D5-4996-9597-5612355287F5}">
      <dsp:nvSpPr>
        <dsp:cNvPr id="0" name=""/>
        <dsp:cNvSpPr/>
      </dsp:nvSpPr>
      <dsp:spPr>
        <a:xfrm>
          <a:off x="720517" y="1172267"/>
          <a:ext cx="3964079"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Protection of confidentiality</a:t>
          </a:r>
          <a:endParaRPr lang="ka-GE" sz="2400" b="1" kern="1200" dirty="0"/>
        </a:p>
      </dsp:txBody>
      <dsp:txXfrm>
        <a:off x="720517" y="1172267"/>
        <a:ext cx="3964079" cy="369417"/>
      </dsp:txXfrm>
    </dsp:sp>
    <dsp:sp modelId="{2EBC9CDA-CA14-4AD5-9CBF-EAF9CACC7827}">
      <dsp:nvSpPr>
        <dsp:cNvPr id="0" name=""/>
        <dsp:cNvSpPr/>
      </dsp:nvSpPr>
      <dsp:spPr>
        <a:xfrm>
          <a:off x="698694" y="1644945"/>
          <a:ext cx="3692661"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Protection from violence</a:t>
          </a:r>
          <a:endParaRPr lang="en-GB" sz="2400" b="1" kern="1200" dirty="0"/>
        </a:p>
      </dsp:txBody>
      <dsp:txXfrm>
        <a:off x="698694" y="1644945"/>
        <a:ext cx="3692661" cy="369417"/>
      </dsp:txXfrm>
    </dsp:sp>
    <dsp:sp modelId="{4C8668C9-2056-4D11-B4A3-4F7A6015F481}">
      <dsp:nvSpPr>
        <dsp:cNvPr id="0" name=""/>
        <dsp:cNvSpPr/>
      </dsp:nvSpPr>
      <dsp:spPr>
        <a:xfrm>
          <a:off x="698694" y="2106717"/>
          <a:ext cx="9729966"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Using basic principles of intervention and individual approach</a:t>
          </a:r>
          <a:endParaRPr lang="en-GB" sz="2400" b="1" kern="1200" dirty="0"/>
        </a:p>
      </dsp:txBody>
      <dsp:txXfrm>
        <a:off x="698694" y="2106717"/>
        <a:ext cx="9729966" cy="369417"/>
      </dsp:txXfrm>
    </dsp:sp>
    <dsp:sp modelId="{17002C9D-4A85-4D0D-8562-E658ACE78D44}">
      <dsp:nvSpPr>
        <dsp:cNvPr id="0" name=""/>
        <dsp:cNvSpPr/>
      </dsp:nvSpPr>
      <dsp:spPr>
        <a:xfrm>
          <a:off x="698694" y="2568489"/>
          <a:ext cx="5873290"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Feedback and complaint procedures</a:t>
          </a:r>
          <a:endParaRPr lang="en-GB" sz="2400" b="1" kern="1200" dirty="0"/>
        </a:p>
      </dsp:txBody>
      <dsp:txXfrm>
        <a:off x="698694" y="2568489"/>
        <a:ext cx="5873290" cy="369417"/>
      </dsp:txXfrm>
    </dsp:sp>
    <dsp:sp modelId="{75AAA94D-9E04-45AF-A819-F1DF6AA3948B}">
      <dsp:nvSpPr>
        <dsp:cNvPr id="0" name=""/>
        <dsp:cNvSpPr/>
      </dsp:nvSpPr>
      <dsp:spPr>
        <a:xfrm>
          <a:off x="698694" y="3030261"/>
          <a:ext cx="5145513"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Requirements towards personnel</a:t>
          </a:r>
          <a:endParaRPr lang="en-GB" sz="2400" b="1" kern="1200" dirty="0"/>
        </a:p>
      </dsp:txBody>
      <dsp:txXfrm>
        <a:off x="698694" y="3030261"/>
        <a:ext cx="5145513" cy="369417"/>
      </dsp:txXfrm>
    </dsp:sp>
    <dsp:sp modelId="{67398660-7D4D-4096-97D2-E6BCA1B94009}">
      <dsp:nvSpPr>
        <dsp:cNvPr id="0" name=""/>
        <dsp:cNvSpPr/>
      </dsp:nvSpPr>
      <dsp:spPr>
        <a:xfrm>
          <a:off x="721438" y="3492033"/>
          <a:ext cx="7458059" cy="369417"/>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Ratio of specialists and beneficiaries</a:t>
          </a:r>
          <a:r>
            <a:rPr lang="ka-GE" sz="2400" b="1" kern="1200" dirty="0"/>
            <a:t> </a:t>
          </a:r>
          <a:endParaRPr lang="en-GB" sz="2400" b="1" kern="1200" dirty="0"/>
        </a:p>
      </dsp:txBody>
      <dsp:txXfrm>
        <a:off x="721438" y="3492033"/>
        <a:ext cx="7458059" cy="369417"/>
      </dsp:txXfrm>
    </dsp:sp>
    <dsp:sp modelId="{B5A2330D-5B19-4202-B4FE-9ED15F88346A}">
      <dsp:nvSpPr>
        <dsp:cNvPr id="0" name=""/>
        <dsp:cNvSpPr/>
      </dsp:nvSpPr>
      <dsp:spPr>
        <a:xfrm>
          <a:off x="698694" y="3953805"/>
          <a:ext cx="5192914" cy="393492"/>
        </a:xfrm>
        <a:prstGeom prst="rect">
          <a:avLst/>
        </a:prstGeom>
        <a:solidFill>
          <a:schemeClr val="accent1">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a:t> Termination of service provision</a:t>
          </a:r>
          <a:endParaRPr lang="en-GB" sz="2400" b="1" kern="1200" dirty="0"/>
        </a:p>
      </dsp:txBody>
      <dsp:txXfrm>
        <a:off x="698694" y="3953805"/>
        <a:ext cx="5192914" cy="3934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FE5A3-6694-4D2A-9A10-3A1DA34C39F5}" type="datetimeFigureOut">
              <a:rPr lang="el-GR" smtClean="0"/>
              <a:t>28/6/2022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87F1E-2E6E-49C2-BC96-80AAC4C12EC5}" type="slidenum">
              <a:rPr lang="el-GR" smtClean="0"/>
              <a:t>‹#›</a:t>
            </a:fld>
            <a:endParaRPr lang="el-GR"/>
          </a:p>
        </p:txBody>
      </p:sp>
    </p:spTree>
    <p:extLst>
      <p:ext uri="{BB962C8B-B14F-4D97-AF65-F5344CB8AC3E}">
        <p14:creationId xmlns:p14="http://schemas.microsoft.com/office/powerpoint/2010/main" val="390965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5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87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5BDA17A4-53A3-4B9F-BE40-CF3CFB153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C77CE05-B74F-4CAF-8E8A-195DE2E8F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dirty="0"/>
              <a:t>Often, IFSP child outcome statements are participation-based, focusing on the child</a:t>
            </a:r>
            <a:r>
              <a:rPr lang="ja-JP" altLang="en-US" dirty="0"/>
              <a:t>’</a:t>
            </a:r>
            <a:r>
              <a:rPr lang="en-US" altLang="ja-JP" dirty="0"/>
              <a:t>s interests and assets that will provide opportunities for learning and development. Other times, IFSP outcome statements focus on the routines and activities that parents want or need to go more smoothly, such as mealtimes or bedtime routines. </a:t>
            </a:r>
          </a:p>
          <a:p>
            <a:r>
              <a:rPr lang="en-US" altLang="el-GR" dirty="0"/>
              <a:t> </a:t>
            </a:r>
          </a:p>
          <a:p>
            <a:r>
              <a:rPr lang="en-US" altLang="el-GR" dirty="0"/>
              <a:t>Child Outcomes should:</a:t>
            </a:r>
          </a:p>
          <a:p>
            <a:pPr>
              <a:buFontTx/>
              <a:buChar char="•"/>
            </a:pPr>
            <a:r>
              <a:rPr lang="en-US" altLang="el-GR" dirty="0"/>
              <a:t>Enhance the child</a:t>
            </a:r>
            <a:r>
              <a:rPr lang="ja-JP" altLang="en-US" dirty="0"/>
              <a:t>’</a:t>
            </a:r>
            <a:r>
              <a:rPr lang="en-US" altLang="ja-JP" dirty="0"/>
              <a:t>s learning through functional participation in everyday activities (child is learner/actor),</a:t>
            </a:r>
          </a:p>
          <a:p>
            <a:pPr>
              <a:buFontTx/>
              <a:buChar char="•"/>
            </a:pPr>
            <a:r>
              <a:rPr lang="en-US" altLang="el-GR" dirty="0"/>
              <a:t>Be important and meaningful to the family/caregiver (their priorities),</a:t>
            </a:r>
          </a:p>
          <a:p>
            <a:pPr>
              <a:buFontTx/>
              <a:buChar char="•"/>
            </a:pPr>
            <a:r>
              <a:rPr lang="en-US" altLang="el-GR" dirty="0"/>
              <a:t>Expand activity settings in which the child can be competent, and</a:t>
            </a:r>
          </a:p>
          <a:p>
            <a:pPr>
              <a:buFontTx/>
              <a:buChar char="•"/>
            </a:pPr>
            <a:r>
              <a:rPr lang="en-US" altLang="el-GR" dirty="0"/>
              <a:t>Be based on the child</a:t>
            </a:r>
            <a:r>
              <a:rPr lang="ja-JP" altLang="en-US" dirty="0"/>
              <a:t>’</a:t>
            </a:r>
            <a:r>
              <a:rPr lang="en-US" altLang="ja-JP" dirty="0"/>
              <a:t>s interests.</a:t>
            </a:r>
            <a:endParaRPr lang="en-US" altLang="el-GR" dirty="0"/>
          </a:p>
        </p:txBody>
      </p:sp>
      <p:sp>
        <p:nvSpPr>
          <p:cNvPr id="34819" name="Slide Number Placeholder 4">
            <a:extLst>
              <a:ext uri="{FF2B5EF4-FFF2-40B4-BE49-F238E27FC236}">
                <a16:creationId xmlns:a16="http://schemas.microsoft.com/office/drawing/2014/main" id="{95193D3D-4C13-4B0E-AF57-387C17F82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B7B075-411A-4957-9F12-EBD99DBBE378}" type="slidenum">
              <a:rPr kumimoji="0" lang="en-US" altLang="el-G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l-G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7719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ltLang="el-GR"/>
              <a:t>There are two types of family outcomes – participation-based or resource based outcomes.</a:t>
            </a:r>
          </a:p>
          <a:p>
            <a:r>
              <a:rPr lang="en-US" altLang="el-GR"/>
              <a:t> </a:t>
            </a:r>
          </a:p>
          <a:p>
            <a:r>
              <a:rPr lang="en-US" altLang="el-GR" i="1"/>
              <a:t>Family Outcomes should:</a:t>
            </a:r>
          </a:p>
          <a:p>
            <a:pPr>
              <a:buFontTx/>
              <a:buChar char="•"/>
            </a:pPr>
            <a:r>
              <a:rPr lang="en-US" altLang="el-GR"/>
              <a:t>Enhance the capacity of the family to meet the needs of their child (family is learner/actor),</a:t>
            </a:r>
          </a:p>
          <a:p>
            <a:pPr>
              <a:buFontTx/>
              <a:buChar char="•"/>
            </a:pPr>
            <a:r>
              <a:rPr lang="en-US" altLang="el-GR"/>
              <a:t>Support accessing community resources and supports (service coordinator supported),</a:t>
            </a:r>
          </a:p>
          <a:p>
            <a:pPr>
              <a:buFontTx/>
              <a:buChar char="•"/>
            </a:pPr>
            <a:r>
              <a:rPr lang="en-US" altLang="el-GR"/>
              <a:t>Be important and meaningful to the family/caregiver (priorities), and</a:t>
            </a:r>
          </a:p>
          <a:p>
            <a:pPr>
              <a:buFontTx/>
              <a:buChar char="•"/>
            </a:pPr>
            <a:r>
              <a:rPr lang="en-US" altLang="el-GR"/>
              <a:t>Be based on the family</a:t>
            </a:r>
            <a:r>
              <a:rPr lang="ja-JP" altLang="en-US"/>
              <a:t>’</a:t>
            </a:r>
            <a:r>
              <a:rPr lang="en-US" altLang="ja-JP"/>
              <a:t>s interests.</a:t>
            </a:r>
          </a:p>
          <a:p>
            <a:r>
              <a:rPr lang="en-US" altLang="el-GR"/>
              <a:t> </a:t>
            </a:r>
          </a:p>
          <a:p>
            <a:r>
              <a:rPr lang="en-US" altLang="el-GR"/>
              <a:t>An example of a participation-based family outcome is:</a:t>
            </a:r>
          </a:p>
          <a:p>
            <a:pPr>
              <a:buFontTx/>
              <a:buChar char="•"/>
            </a:pPr>
            <a:r>
              <a:rPr lang="ja-JP" altLang="en-US"/>
              <a:t>“</a:t>
            </a:r>
            <a:r>
              <a:rPr lang="en-US" altLang="ja-JP"/>
              <a:t>Frank and Tamara would like to be comfortable taking Dawn with her siblings to their grandmother</a:t>
            </a:r>
            <a:r>
              <a:rPr lang="ja-JP" altLang="en-US"/>
              <a:t>’</a:t>
            </a:r>
            <a:r>
              <a:rPr lang="en-US" altLang="ja-JP"/>
              <a:t>s house.</a:t>
            </a:r>
            <a:r>
              <a:rPr lang="ja-JP" altLang="en-US"/>
              <a:t>” </a:t>
            </a:r>
            <a:endParaRPr lang="en-US" altLang="ja-JP"/>
          </a:p>
          <a:p>
            <a:r>
              <a:rPr lang="en-US" altLang="el-GR"/>
              <a:t> </a:t>
            </a:r>
          </a:p>
          <a:p>
            <a:r>
              <a:rPr lang="en-US" altLang="el-GR"/>
              <a:t>An example of a resource-based family outcome is:  </a:t>
            </a:r>
          </a:p>
          <a:p>
            <a:pPr>
              <a:buFontTx/>
              <a:buChar char="•"/>
            </a:pPr>
            <a:r>
              <a:rPr lang="en-US" altLang="ja-JP"/>
              <a:t>“Jeri will find child care for her son within 25 miles of her new job.</a:t>
            </a:r>
            <a:r>
              <a:rPr lang="en-US" altLang="en-US"/>
              <a:t>”</a:t>
            </a:r>
            <a:endParaRPr lang="en-US" altLang="el-GR"/>
          </a:p>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91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ltLang="el-GR" dirty="0"/>
              <a:t>IFSP outcomes are equivalent to asking a family:  </a:t>
            </a:r>
            <a:r>
              <a:rPr lang="ja-JP" altLang="en-US" dirty="0"/>
              <a:t>“</a:t>
            </a:r>
            <a:r>
              <a:rPr lang="en-US" altLang="ja-JP" dirty="0"/>
              <a:t>What would your family like to see happen for your child?</a:t>
            </a:r>
            <a:r>
              <a:rPr lang="ja-JP" altLang="en-US" dirty="0"/>
              <a:t>”</a:t>
            </a:r>
            <a:endParaRPr lang="en-US" altLang="ja-JP" dirty="0"/>
          </a:p>
          <a:p>
            <a:r>
              <a:rPr lang="en-US" altLang="el-GR" dirty="0"/>
              <a:t> </a:t>
            </a:r>
          </a:p>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2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ltLang="el-GR" dirty="0"/>
              <a:t>Another approach is to use the </a:t>
            </a:r>
            <a:r>
              <a:rPr lang="ja-JP" altLang="en-US" dirty="0"/>
              <a:t>“</a:t>
            </a:r>
            <a:r>
              <a:rPr lang="en-US" altLang="ja-JP" dirty="0"/>
              <a:t>third word</a:t>
            </a:r>
            <a:r>
              <a:rPr lang="ja-JP" altLang="en-US" dirty="0"/>
              <a:t>”</a:t>
            </a:r>
            <a:r>
              <a:rPr lang="en-US" altLang="ja-JP" dirty="0"/>
              <a:t> rule, identified by Rush and Shelden.  The third word rule refers to the third word in the outcome statement. As a test of whether the outcome statement is participation based, examine the third word for an action that is functional for the child. The word </a:t>
            </a:r>
            <a:r>
              <a:rPr lang="ja-JP" altLang="en-US" dirty="0"/>
              <a:t>“</a:t>
            </a:r>
            <a:r>
              <a:rPr lang="en-US" altLang="ja-JP" dirty="0"/>
              <a:t>eat</a:t>
            </a:r>
            <a:r>
              <a:rPr lang="ja-JP" altLang="en-US" dirty="0"/>
              <a:t>”</a:t>
            </a:r>
            <a:r>
              <a:rPr lang="en-US" altLang="ja-JP" dirty="0"/>
              <a:t> in the example of Kim used in the slide meets the criteria.</a:t>
            </a:r>
          </a:p>
          <a:p>
            <a:r>
              <a:rPr lang="en-US" altLang="el-GR" dirty="0"/>
              <a:t> </a:t>
            </a:r>
          </a:p>
          <a:p>
            <a:r>
              <a:rPr lang="en-US" altLang="el-GR" dirty="0"/>
              <a:t>Another example of an outcome statement with a functional third word is </a:t>
            </a:r>
            <a:r>
              <a:rPr lang="ja-JP" altLang="en-US" dirty="0"/>
              <a:t>“</a:t>
            </a:r>
            <a:r>
              <a:rPr lang="en-US" altLang="ja-JP" dirty="0"/>
              <a:t>Thomas will ask for food he wants during meal times.</a:t>
            </a:r>
            <a:r>
              <a:rPr lang="ja-JP" altLang="en-US" dirty="0"/>
              <a:t>”</a:t>
            </a:r>
            <a:r>
              <a:rPr lang="en-US" altLang="ja-JP" dirty="0"/>
              <a:t> In contrast, </a:t>
            </a:r>
            <a:r>
              <a:rPr lang="ja-JP" altLang="en-US" dirty="0"/>
              <a:t>“</a:t>
            </a:r>
            <a:r>
              <a:rPr lang="en-US" altLang="ja-JP" dirty="0"/>
              <a:t>Thomas will say three words when asked to repeat them</a:t>
            </a:r>
            <a:r>
              <a:rPr lang="ja-JP" altLang="en-US" dirty="0"/>
              <a:t>”</a:t>
            </a:r>
            <a:r>
              <a:rPr lang="en-US" altLang="ja-JP" dirty="0"/>
              <a:t> is skill-based and does not provide context for learning and engagement.</a:t>
            </a:r>
          </a:p>
          <a:p>
            <a:endParaRPr lang="en-US" altLang="ja-JP" dirty="0"/>
          </a:p>
          <a:p>
            <a:r>
              <a:rPr lang="en-US" altLang="ja-JP" dirty="0"/>
              <a:t>The ISFP should be   </a:t>
            </a:r>
            <a:r>
              <a:rPr lang="en-US" altLang="el-GR" dirty="0"/>
              <a:t>jargon-free, clear and simple.  This means that the outcome is written so that is understandable by the family and the general public, and does not include professional jargon or practitioner </a:t>
            </a:r>
            <a:r>
              <a:rPr lang="ja-JP" altLang="en-US" dirty="0"/>
              <a:t>“</a:t>
            </a:r>
            <a:r>
              <a:rPr lang="en-US" altLang="ja-JP" dirty="0"/>
              <a:t>speak</a:t>
            </a:r>
            <a:r>
              <a:rPr lang="en-US" altLang="ja-JP" u="sng" dirty="0"/>
              <a:t>.</a:t>
            </a:r>
            <a:r>
              <a:rPr lang="ja-JP" altLang="en-US" dirty="0"/>
              <a:t>”</a:t>
            </a:r>
            <a:r>
              <a:rPr lang="en-US" altLang="ja-JP" dirty="0"/>
              <a:t>.  For example, the outcome should describe how the child will move, such as reaching up or down for toys, instead of using phrases like </a:t>
            </a:r>
            <a:r>
              <a:rPr lang="ja-JP" altLang="en-US" dirty="0"/>
              <a:t>“</a:t>
            </a:r>
            <a:r>
              <a:rPr lang="en-US" altLang="ja-JP" dirty="0"/>
              <a:t>range of motion</a:t>
            </a:r>
            <a:r>
              <a:rPr lang="en-US" altLang="ja-JP" u="sng" dirty="0"/>
              <a:t>.</a:t>
            </a:r>
            <a:r>
              <a:rPr lang="ja-JP" altLang="en-US" dirty="0"/>
              <a:t>”</a:t>
            </a:r>
            <a:r>
              <a:rPr lang="en-US" altLang="ja-JP" dirty="0"/>
              <a:t>.  Another example would be wording an outcome so that it describes a child able to use words clearly to make herself understood, rather than using the term </a:t>
            </a:r>
            <a:r>
              <a:rPr lang="ja-JP" altLang="en-US" dirty="0"/>
              <a:t>“</a:t>
            </a:r>
            <a:r>
              <a:rPr lang="en-US" altLang="ja-JP" dirty="0"/>
              <a:t>articulation</a:t>
            </a:r>
            <a:r>
              <a:rPr lang="ja-JP" altLang="en-US" dirty="0"/>
              <a:t>”</a:t>
            </a:r>
            <a:r>
              <a:rPr lang="en-US" altLang="ja-JP" dirty="0"/>
              <a:t>. </a:t>
            </a:r>
            <a:endParaRPr lang="en-US" altLang="el-GR" dirty="0"/>
          </a:p>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39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55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9D9F7B0-16E7-405D-A0C9-E43E99856E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A941262-A8C7-4F7E-83F6-524651DBC378}" type="slidenum">
              <a:rPr lang="en-US" altLang="el-GR" sz="1200">
                <a:latin typeface="Calibri" panose="020F0502020204030204" pitchFamily="34" charset="0"/>
              </a:rPr>
              <a:pPr eaLnBrk="1" hangingPunct="1"/>
              <a:t>17</a:t>
            </a:fld>
            <a:endParaRPr lang="en-US" altLang="el-GR" sz="1200">
              <a:latin typeface="Calibri" panose="020F0502020204030204" pitchFamily="34" charset="0"/>
            </a:endParaRPr>
          </a:p>
        </p:txBody>
      </p:sp>
      <p:sp>
        <p:nvSpPr>
          <p:cNvPr id="63490" name="Rectangle 2">
            <a:extLst>
              <a:ext uri="{FF2B5EF4-FFF2-40B4-BE49-F238E27FC236}">
                <a16:creationId xmlns:a16="http://schemas.microsoft.com/office/drawing/2014/main" id="{95FA87A1-D9F1-4E93-BD0D-C57E25E65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C8D961BF-D9DC-43D7-AE79-A17D0FB253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dirty="0"/>
              <a:t>From this priority shared by John</a:t>
            </a:r>
            <a:r>
              <a:rPr lang="ja-JP" altLang="en-US" dirty="0"/>
              <a:t>’</a:t>
            </a:r>
            <a:r>
              <a:rPr lang="en-US" altLang="ja-JP" dirty="0"/>
              <a:t>s parents, here is an example of a high quality IFSP child outcome statement in comparison to a statement that is not high quality:</a:t>
            </a:r>
          </a:p>
          <a:p>
            <a:r>
              <a:rPr lang="en-US" altLang="el-GR" dirty="0"/>
              <a:t> </a:t>
            </a:r>
          </a:p>
          <a:p>
            <a:r>
              <a:rPr lang="en-US" altLang="el-GR" dirty="0"/>
              <a:t>High quality:  </a:t>
            </a:r>
          </a:p>
          <a:p>
            <a:pPr>
              <a:buFontTx/>
              <a:buChar char="•"/>
            </a:pPr>
            <a:r>
              <a:rPr lang="en-US" altLang="el-GR" dirty="0"/>
              <a:t>“John will play with toys and eat meals with his family by sitting without much support.</a:t>
            </a:r>
            <a:r>
              <a:rPr lang="ja-JP" altLang="en-US" dirty="0"/>
              <a:t>”</a:t>
            </a:r>
            <a:endParaRPr lang="en-US" altLang="ja-JP" dirty="0"/>
          </a:p>
          <a:p>
            <a:r>
              <a:rPr lang="en-US" altLang="el-GR" dirty="0"/>
              <a:t> </a:t>
            </a:r>
          </a:p>
          <a:p>
            <a:r>
              <a:rPr lang="en-US" altLang="el-GR" dirty="0"/>
              <a:t>Not high quality: </a:t>
            </a:r>
          </a:p>
          <a:p>
            <a:pPr>
              <a:buFontTx/>
              <a:buChar char="•"/>
            </a:pPr>
            <a:r>
              <a:rPr lang="ja-JP" altLang="en-US" dirty="0"/>
              <a:t>“</a:t>
            </a:r>
            <a:r>
              <a:rPr lang="en-US" altLang="ja-JP" dirty="0"/>
              <a:t>John will improve muscle tone for sitting."   Based on the criteria of high quality outcomes that were just reviewed, do you have any ideas as to why this is not high quality?  (Answer - not jargon-free, uses passive word.)</a:t>
            </a:r>
          </a:p>
          <a:p>
            <a:endParaRPr lang="en-US" alt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1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39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80000"/>
              </a:lnSpc>
            </a:pPr>
            <a:r>
              <a:rPr lang="en-US" altLang="el-GR" sz="1200" dirty="0"/>
              <a:t>The 4 step process on this slide reflects the development of the IFSP outcome statement to ensure that the core portion of the statement is written functionally and is participation-based.  These steps were adapted from a 7 step process that includes criteria, procedures and timelines developed by Robin McWilliam. </a:t>
            </a:r>
          </a:p>
          <a:p>
            <a:pPr>
              <a:lnSpc>
                <a:spcPct val="80000"/>
              </a:lnSpc>
            </a:pPr>
            <a:r>
              <a:rPr lang="en-US" altLang="el-GR" sz="1200" dirty="0"/>
              <a:t> </a:t>
            </a:r>
          </a:p>
          <a:p>
            <a:pPr>
              <a:lnSpc>
                <a:spcPct val="80000"/>
              </a:lnSpc>
            </a:pPr>
            <a:r>
              <a:rPr lang="en-US" altLang="el-GR" sz="1200" dirty="0"/>
              <a:t> </a:t>
            </a:r>
          </a:p>
          <a:p>
            <a:pPr>
              <a:lnSpc>
                <a:spcPct val="80000"/>
              </a:lnSpc>
            </a:pPr>
            <a:r>
              <a:rPr lang="en-US" altLang="el-GR" sz="1200" dirty="0"/>
              <a:t>Let</a:t>
            </a:r>
            <a:r>
              <a:rPr lang="ja-JP" altLang="en-US" sz="1200" dirty="0"/>
              <a:t>’</a:t>
            </a:r>
            <a:r>
              <a:rPr lang="en-US" altLang="ja-JP" sz="1200" dirty="0"/>
              <a:t>s walk through the example we</a:t>
            </a:r>
            <a:r>
              <a:rPr lang="ja-JP" altLang="en-US" sz="1200" dirty="0"/>
              <a:t>’</a:t>
            </a:r>
            <a:r>
              <a:rPr lang="en-US" altLang="ja-JP" sz="1200" dirty="0" err="1"/>
              <a:t>ve</a:t>
            </a:r>
            <a:r>
              <a:rPr lang="en-US" altLang="ja-JP" sz="1200" dirty="0"/>
              <a:t> developed using this 4 step sequence.  </a:t>
            </a:r>
          </a:p>
          <a:p>
            <a:pPr>
              <a:lnSpc>
                <a:spcPct val="80000"/>
              </a:lnSpc>
            </a:pPr>
            <a:r>
              <a:rPr lang="en-US" altLang="el-GR" sz="1200" dirty="0"/>
              <a:t> </a:t>
            </a:r>
          </a:p>
          <a:p>
            <a:pPr>
              <a:lnSpc>
                <a:spcPct val="80000"/>
              </a:lnSpc>
            </a:pPr>
            <a:r>
              <a:rPr lang="en-US" altLang="el-GR" sz="1200" dirty="0"/>
              <a:t>First, based upon the parent</a:t>
            </a:r>
            <a:r>
              <a:rPr lang="ja-JP" altLang="en-US" sz="1200" dirty="0"/>
              <a:t>’</a:t>
            </a:r>
            <a:r>
              <a:rPr lang="en-US" altLang="ja-JP" sz="1200" dirty="0"/>
              <a:t>s/caregiver</a:t>
            </a:r>
            <a:r>
              <a:rPr lang="ja-JP" altLang="en-US" sz="1200" dirty="0"/>
              <a:t>’</a:t>
            </a:r>
            <a:r>
              <a:rPr lang="en-US" altLang="ja-JP" sz="1200" dirty="0"/>
              <a:t>s priorities, determine the functional area that the outcome relates to.  In our example, we selected </a:t>
            </a:r>
            <a:r>
              <a:rPr lang="ja-JP" altLang="en-US" sz="1200" dirty="0"/>
              <a:t>“</a:t>
            </a:r>
            <a:r>
              <a:rPr lang="en-US" altLang="ja-JP" sz="1200" dirty="0"/>
              <a:t>eating.</a:t>
            </a:r>
            <a:r>
              <a:rPr lang="ja-JP" altLang="en-US" sz="1200" dirty="0"/>
              <a:t>”</a:t>
            </a:r>
            <a:endParaRPr lang="en-US" altLang="ja-JP" sz="1200" dirty="0"/>
          </a:p>
          <a:p>
            <a:pPr>
              <a:lnSpc>
                <a:spcPct val="80000"/>
              </a:lnSpc>
            </a:pPr>
            <a:r>
              <a:rPr lang="en-US" altLang="el-GR" sz="1200" dirty="0"/>
              <a:t> </a:t>
            </a:r>
          </a:p>
          <a:p>
            <a:pPr>
              <a:lnSpc>
                <a:spcPct val="80000"/>
              </a:lnSpc>
            </a:pPr>
            <a:r>
              <a:rPr lang="en-US" altLang="el-GR" sz="1200" dirty="0"/>
              <a:t>Second, determine the routines affected.  We selected </a:t>
            </a:r>
            <a:r>
              <a:rPr lang="ja-JP" altLang="en-US" sz="1200" dirty="0"/>
              <a:t>“</a:t>
            </a:r>
            <a:r>
              <a:rPr lang="en-US" altLang="ja-JP" sz="1200" dirty="0"/>
              <a:t>meal time with the family.</a:t>
            </a:r>
            <a:r>
              <a:rPr lang="ja-JP" altLang="en-US" sz="1200" dirty="0"/>
              <a:t>”</a:t>
            </a:r>
            <a:endParaRPr lang="en-US" altLang="ja-JP" sz="1200" dirty="0"/>
          </a:p>
          <a:p>
            <a:pPr>
              <a:lnSpc>
                <a:spcPct val="80000"/>
              </a:lnSpc>
            </a:pPr>
            <a:r>
              <a:rPr lang="en-US" altLang="el-GR" sz="1200" dirty="0"/>
              <a:t> </a:t>
            </a:r>
          </a:p>
          <a:p>
            <a:pPr>
              <a:lnSpc>
                <a:spcPct val="80000"/>
              </a:lnSpc>
            </a:pPr>
            <a:r>
              <a:rPr lang="en-US" altLang="el-GR" sz="1200" dirty="0"/>
              <a:t>Third, develop a statement that reflects how the child will participate in the routines, such as </a:t>
            </a:r>
            <a:r>
              <a:rPr lang="ja-JP" altLang="en-US" sz="1200" dirty="0"/>
              <a:t>“</a:t>
            </a:r>
            <a:r>
              <a:rPr lang="en-US" altLang="ja-JP" sz="1200" dirty="0"/>
              <a:t>John will eat with her family at mealtime . . .</a:t>
            </a:r>
            <a:r>
              <a:rPr lang="ja-JP" altLang="en-US" sz="1200" dirty="0"/>
              <a:t>”</a:t>
            </a:r>
            <a:endParaRPr lang="en-US" altLang="ja-JP" sz="1200" dirty="0"/>
          </a:p>
          <a:p>
            <a:pPr>
              <a:lnSpc>
                <a:spcPct val="80000"/>
              </a:lnSpc>
            </a:pPr>
            <a:r>
              <a:rPr lang="en-US" altLang="el-GR" sz="1200" dirty="0"/>
              <a:t> </a:t>
            </a:r>
          </a:p>
          <a:p>
            <a:pPr>
              <a:lnSpc>
                <a:spcPct val="80000"/>
              </a:lnSpc>
            </a:pPr>
            <a:r>
              <a:rPr lang="en-US" altLang="el-GR" sz="1200" dirty="0"/>
              <a:t>Finally, add to the initial part of the outcome statement developed in Step 3, what the child will do (defining specific behaviors).  </a:t>
            </a:r>
            <a:r>
              <a:rPr lang="ja-JP" altLang="en-US" sz="1200" dirty="0"/>
              <a:t>“</a:t>
            </a:r>
            <a:r>
              <a:rPr lang="en-US" altLang="ja-JP" sz="1200" dirty="0"/>
              <a:t>. . . eating the foods they eat.</a:t>
            </a:r>
            <a:r>
              <a:rPr lang="ja-JP" altLang="en-US" sz="1200" dirty="0"/>
              <a:t>”</a:t>
            </a:r>
            <a:endParaRPr lang="en-US" altLang="ja-JP" sz="1200" dirty="0"/>
          </a:p>
          <a:p>
            <a:pPr>
              <a:lnSpc>
                <a:spcPct val="80000"/>
              </a:lnSpc>
            </a:pPr>
            <a:r>
              <a:rPr lang="en-US" altLang="el-GR" sz="1200" dirty="0"/>
              <a:t> </a:t>
            </a:r>
          </a:p>
          <a:p>
            <a:pPr>
              <a:lnSpc>
                <a:spcPct val="80000"/>
              </a:lnSpc>
            </a:pPr>
            <a:r>
              <a:rPr lang="en-US" altLang="el-GR" sz="1200" dirty="0"/>
              <a:t>So the complete outcome statement that we developed using this framework is:  </a:t>
            </a:r>
            <a:r>
              <a:rPr lang="ja-JP" altLang="en-US" sz="1200" dirty="0"/>
              <a:t>“</a:t>
            </a:r>
            <a:r>
              <a:rPr lang="en-US" altLang="ja-JP" sz="1200" dirty="0"/>
              <a:t>John will eat with his family at mealtime eating the foods they eat.</a:t>
            </a:r>
            <a:r>
              <a:rPr lang="ja-JP" altLang="en-US" sz="1200" dirty="0"/>
              <a:t>” </a:t>
            </a:r>
            <a:endParaRPr lang="en-US" altLang="el-GR" sz="1200" dirty="0"/>
          </a:p>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84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4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508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359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461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85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78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640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95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148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024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09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395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410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071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595959"/>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258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015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77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16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35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81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90000"/>
              </a:lnSpc>
            </a:pPr>
            <a:r>
              <a:rPr lang="en-US" altLang="el-GR" sz="1200" dirty="0"/>
              <a:t>In developing IFSP plans, there are 3 key steps. </a:t>
            </a:r>
          </a:p>
          <a:p>
            <a:pPr>
              <a:lnSpc>
                <a:spcPct val="90000"/>
              </a:lnSpc>
            </a:pPr>
            <a:r>
              <a:rPr lang="en-US" altLang="el-GR" sz="1200" dirty="0"/>
              <a:t> </a:t>
            </a:r>
          </a:p>
          <a:p>
            <a:pPr>
              <a:lnSpc>
                <a:spcPct val="90000"/>
              </a:lnSpc>
            </a:pPr>
            <a:r>
              <a:rPr lang="en-US" altLang="el-GR" sz="1200" dirty="0"/>
              <a:t>First, it</a:t>
            </a:r>
            <a:r>
              <a:rPr lang="ja-JP" altLang="en-US" sz="1200" dirty="0"/>
              <a:t>’</a:t>
            </a:r>
            <a:r>
              <a:rPr lang="en-US" altLang="ja-JP" sz="1200" dirty="0"/>
              <a:t>s critical to start with the parent</a:t>
            </a:r>
            <a:r>
              <a:rPr lang="ja-JP" altLang="en-US" sz="1200" dirty="0"/>
              <a:t>’</a:t>
            </a:r>
            <a:r>
              <a:rPr lang="en-US" altLang="ja-JP" sz="1200" dirty="0"/>
              <a:t>s/caregiver</a:t>
            </a:r>
            <a:r>
              <a:rPr lang="ja-JP" altLang="en-US" sz="1200" dirty="0"/>
              <a:t>’</a:t>
            </a:r>
            <a:r>
              <a:rPr lang="en-US" altLang="ja-JP" sz="1200" dirty="0"/>
              <a:t>s priorities about what they hope for the child and family and what</a:t>
            </a:r>
            <a:r>
              <a:rPr lang="ja-JP" altLang="en-US" sz="1200" dirty="0"/>
              <a:t>’</a:t>
            </a:r>
            <a:r>
              <a:rPr lang="en-US" altLang="ja-JP" sz="1200" dirty="0"/>
              <a:t>s most important or meaningful to them.  Special focus should be placed on their desires related to participation in family and community activities. Using focused open-ended questions can help parents and other care providers reflect on how they want the child to participate in activities and routines that are meaningful to them and what factors impact their child</a:t>
            </a:r>
            <a:r>
              <a:rPr lang="ja-JP" altLang="en-US" sz="1200" dirty="0"/>
              <a:t>’</a:t>
            </a:r>
            <a:r>
              <a:rPr lang="en-US" altLang="ja-JP" sz="1200" dirty="0"/>
              <a:t>s successful participation. It is these family priorities, not the practitioner</a:t>
            </a:r>
            <a:r>
              <a:rPr lang="ja-JP" altLang="en-US" sz="1200" dirty="0"/>
              <a:t>’</a:t>
            </a:r>
            <a:r>
              <a:rPr lang="en-US" altLang="ja-JP" sz="1200" dirty="0"/>
              <a:t>s or teacher</a:t>
            </a:r>
            <a:r>
              <a:rPr lang="ja-JP" altLang="en-US" sz="1200" dirty="0"/>
              <a:t>’</a:t>
            </a:r>
            <a:r>
              <a:rPr lang="en-US" altLang="ja-JP" sz="1200" dirty="0"/>
              <a:t>s priorities, that should serve as the basis for a high quality, participation-based outcomes and goals.   </a:t>
            </a:r>
          </a:p>
          <a:p>
            <a:pPr>
              <a:lnSpc>
                <a:spcPct val="90000"/>
              </a:lnSpc>
            </a:pPr>
            <a:r>
              <a:rPr lang="en-US" altLang="el-GR" sz="1200" dirty="0"/>
              <a:t> </a:t>
            </a:r>
          </a:p>
          <a:p>
            <a:pPr>
              <a:lnSpc>
                <a:spcPct val="90000"/>
              </a:lnSpc>
            </a:pPr>
            <a:r>
              <a:rPr lang="en-US" altLang="el-GR" sz="1200" dirty="0"/>
              <a:t>Second, it</a:t>
            </a:r>
            <a:r>
              <a:rPr lang="ja-JP" altLang="en-US" sz="1200" dirty="0"/>
              <a:t>’</a:t>
            </a:r>
            <a:r>
              <a:rPr lang="en-US" altLang="ja-JP" sz="1200" dirty="0"/>
              <a:t>s also important to consider what</a:t>
            </a:r>
            <a:r>
              <a:rPr lang="ja-JP" altLang="en-US" sz="1200" dirty="0"/>
              <a:t>’</a:t>
            </a:r>
            <a:r>
              <a:rPr lang="en-US" altLang="ja-JP" sz="1200" dirty="0"/>
              <a:t>s working and what</a:t>
            </a:r>
            <a:r>
              <a:rPr lang="ja-JP" altLang="en-US" sz="1200" dirty="0"/>
              <a:t>’</a:t>
            </a:r>
            <a:r>
              <a:rPr lang="en-US" altLang="ja-JP" sz="1200" dirty="0"/>
              <a:t>s challenging at home, in the community, and in the classroom.  Make note of those situations that are motivating and interesting to the child and family and those that impact participation in family and community life. Asking parents what the child enjoys doing and what they enjoy doing together helps to clarify the context where the child is learning and participating. Similarly, asking parents which parts of their day are not going well provides an understanding of what the parents would like to see different in the future.</a:t>
            </a:r>
          </a:p>
          <a:p>
            <a:pPr>
              <a:lnSpc>
                <a:spcPct val="90000"/>
              </a:lnSpc>
            </a:pPr>
            <a:r>
              <a:rPr lang="en-US" altLang="el-GR" sz="1200" dirty="0"/>
              <a:t> </a:t>
            </a:r>
          </a:p>
          <a:p>
            <a:pPr>
              <a:lnSpc>
                <a:spcPct val="90000"/>
              </a:lnSpc>
            </a:pPr>
            <a:r>
              <a:rPr lang="en-US" altLang="el-GR" sz="1200" dirty="0"/>
              <a:t>For the this second step it is very important the  information that  has been gathered from evaluation and assessment. The professional must incorporate what has been learned during the evaluation and functional assessment process about the child</a:t>
            </a:r>
            <a:r>
              <a:rPr lang="ja-JP" altLang="en-US" sz="1200" dirty="0"/>
              <a:t>’</a:t>
            </a:r>
            <a:r>
              <a:rPr lang="en-US" altLang="ja-JP" sz="1200" dirty="0"/>
              <a:t>s developmental skills, needs and disability and their impact on the child</a:t>
            </a:r>
            <a:r>
              <a:rPr lang="ja-JP" altLang="en-US" sz="1200" dirty="0"/>
              <a:t>’</a:t>
            </a:r>
            <a:r>
              <a:rPr lang="en-US" altLang="ja-JP" sz="1200" dirty="0"/>
              <a:t>s learning and participation.</a:t>
            </a:r>
          </a:p>
          <a:p>
            <a:pPr>
              <a:lnSpc>
                <a:spcPct val="90000"/>
              </a:lnSpc>
            </a:pPr>
            <a:r>
              <a:rPr lang="en-US" altLang="el-GR" sz="1200" dirty="0"/>
              <a:t> </a:t>
            </a:r>
          </a:p>
          <a:p>
            <a:pPr>
              <a:lnSpc>
                <a:spcPct val="90000"/>
              </a:lnSpc>
            </a:pPr>
            <a:r>
              <a:rPr lang="en-US" altLang="el-GR" sz="1200" dirty="0"/>
              <a:t>The 3</a:t>
            </a:r>
            <a:r>
              <a:rPr lang="en-US" altLang="el-GR" sz="1200" baseline="30000" dirty="0"/>
              <a:t>rd</a:t>
            </a:r>
            <a:r>
              <a:rPr lang="en-US" altLang="el-GR" sz="1200" dirty="0"/>
              <a:t> step is related with the quality of the document produced that should meet certain specific characteristics. </a:t>
            </a:r>
          </a:p>
          <a:p>
            <a:pPr>
              <a:lnSpc>
                <a:spcPct val="90000"/>
              </a:lnSpc>
            </a:pPr>
            <a:r>
              <a:rPr lang="en-US" altLang="el-GR" sz="1200" dirty="0"/>
              <a:t>All 3 steps are critical for developing quality outcome and goal statements, as well as informing decisions about strategies and activities that will most effectively promote incidental learning and the opportunity to practice new skills to meet outcomes and goals. </a:t>
            </a:r>
          </a:p>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65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05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9E2F0-7B52-4669-B576-0A93F649992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57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E12D-EF80-494E-B787-72F1806D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CDC23073-3C1F-41C0-BC3F-F6549C527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EAA67420-3E1E-4A39-99A5-546F7279D0E8}"/>
              </a:ext>
            </a:extLst>
          </p:cNvPr>
          <p:cNvSpPr>
            <a:spLocks noGrp="1"/>
          </p:cNvSpPr>
          <p:nvPr>
            <p:ph type="dt" sz="half" idx="10"/>
          </p:nvPr>
        </p:nvSpPr>
        <p:spPr/>
        <p:txBody>
          <a:bodyPr/>
          <a:lstStyle/>
          <a:p>
            <a:fld id="{DEF2A5FB-4EF2-4544-8F0B-03C95E9BF2D5}" type="datetime1">
              <a:rPr lang="en-US" smtClean="0"/>
              <a:t>6/28/2022</a:t>
            </a:fld>
            <a:endParaRPr lang="en-BE"/>
          </a:p>
        </p:txBody>
      </p:sp>
      <p:sp>
        <p:nvSpPr>
          <p:cNvPr id="5" name="Footer Placeholder 4">
            <a:extLst>
              <a:ext uri="{FF2B5EF4-FFF2-40B4-BE49-F238E27FC236}">
                <a16:creationId xmlns:a16="http://schemas.microsoft.com/office/drawing/2014/main" id="{84A17047-71B9-430A-9BC1-40D5C4A3D87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816A9DB-7233-4EB7-9351-A53FE79A8B95}"/>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23932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0968-F8FD-4E78-8F9C-56BF55A84421}"/>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72D1427-4A3A-46CA-939D-9C56550ED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06B8F48-F271-476D-89F6-B26B2C4C0465}"/>
              </a:ext>
            </a:extLst>
          </p:cNvPr>
          <p:cNvSpPr>
            <a:spLocks noGrp="1"/>
          </p:cNvSpPr>
          <p:nvPr>
            <p:ph type="dt" sz="half" idx="10"/>
          </p:nvPr>
        </p:nvSpPr>
        <p:spPr/>
        <p:txBody>
          <a:bodyPr/>
          <a:lstStyle/>
          <a:p>
            <a:fld id="{0F05BA4C-47E6-1549-A3B6-086887F92E28}" type="datetime1">
              <a:rPr lang="en-US" smtClean="0"/>
              <a:t>6/28/2022</a:t>
            </a:fld>
            <a:endParaRPr lang="en-BE"/>
          </a:p>
        </p:txBody>
      </p:sp>
      <p:sp>
        <p:nvSpPr>
          <p:cNvPr id="5" name="Footer Placeholder 4">
            <a:extLst>
              <a:ext uri="{FF2B5EF4-FFF2-40B4-BE49-F238E27FC236}">
                <a16:creationId xmlns:a16="http://schemas.microsoft.com/office/drawing/2014/main" id="{95862907-D6ED-405C-8655-B57636C96D9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C193DCA-2726-43AA-814A-F41B3693446B}"/>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86172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BF530-6392-4CAF-96C2-24CEE92AAE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3E5007D9-0AEB-4650-9386-8E3C2EB7C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C30164C-9EA9-4CC5-B6C0-C03FEA162DC7}"/>
              </a:ext>
            </a:extLst>
          </p:cNvPr>
          <p:cNvSpPr>
            <a:spLocks noGrp="1"/>
          </p:cNvSpPr>
          <p:nvPr>
            <p:ph type="dt" sz="half" idx="10"/>
          </p:nvPr>
        </p:nvSpPr>
        <p:spPr/>
        <p:txBody>
          <a:bodyPr/>
          <a:lstStyle/>
          <a:p>
            <a:fld id="{4CD5F17F-3CF2-C740-B35E-0BE981B47554}" type="datetime1">
              <a:rPr lang="en-US" smtClean="0"/>
              <a:t>6/28/2022</a:t>
            </a:fld>
            <a:endParaRPr lang="en-BE"/>
          </a:p>
        </p:txBody>
      </p:sp>
      <p:sp>
        <p:nvSpPr>
          <p:cNvPr id="5" name="Footer Placeholder 4">
            <a:extLst>
              <a:ext uri="{FF2B5EF4-FFF2-40B4-BE49-F238E27FC236}">
                <a16:creationId xmlns:a16="http://schemas.microsoft.com/office/drawing/2014/main" id="{A69FD3A2-D98C-435D-A365-6E95F554B59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6FFB473-8953-46FD-BAE0-BBF322309DCA}"/>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55994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0">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123080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F92D9FD-8641-413F-ABF5-10B21233A65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8748303-9183-734E-B3E7-5253DD4F3AB8}" type="datetime1">
              <a:rPr lang="en-US" altLang="el-GR" smtClean="0"/>
              <a:t>6/28/2022</a:t>
            </a:fld>
            <a:endParaRPr lang="en-US" altLang="el-GR"/>
          </a:p>
        </p:txBody>
      </p:sp>
      <p:sp>
        <p:nvSpPr>
          <p:cNvPr id="5" name="Footer Placeholder 4">
            <a:extLst>
              <a:ext uri="{FF2B5EF4-FFF2-40B4-BE49-F238E27FC236}">
                <a16:creationId xmlns:a16="http://schemas.microsoft.com/office/drawing/2014/main" id="{EDF59A59-FE74-40F4-97C5-AF58CA6592A3}"/>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11226644-CC6A-45B6-9E1E-5F234628ADCF}"/>
              </a:ext>
            </a:extLst>
          </p:cNvPr>
          <p:cNvSpPr>
            <a:spLocks noGrp="1"/>
          </p:cNvSpPr>
          <p:nvPr>
            <p:ph type="sldNum" sz="quarter" idx="12"/>
          </p:nvPr>
        </p:nvSpPr>
        <p:spPr/>
        <p:txBody>
          <a:bodyPr/>
          <a:lstStyle>
            <a:lvl1pPr>
              <a:defRPr/>
            </a:lvl1pPr>
          </a:lstStyle>
          <a:p>
            <a:fld id="{0698EEFC-46A0-468A-9E6E-96988EE1D9D9}" type="slidenum">
              <a:rPr lang="en-US" altLang="el-GR"/>
              <a:pPr/>
              <a:t>‹#›</a:t>
            </a:fld>
            <a:endParaRPr lang="en-US" altLang="el-GR"/>
          </a:p>
        </p:txBody>
      </p:sp>
    </p:spTree>
    <p:extLst>
      <p:ext uri="{BB962C8B-B14F-4D97-AF65-F5344CB8AC3E}">
        <p14:creationId xmlns:p14="http://schemas.microsoft.com/office/powerpoint/2010/main" val="283571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DD788-554A-4744-94BA-B8FBFDC7E74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51DD176-189D-5E4B-8272-1CF914DA7856}" type="datetime1">
              <a:rPr lang="en-US" altLang="el-GR" smtClean="0"/>
              <a:t>6/28/2022</a:t>
            </a:fld>
            <a:endParaRPr lang="en-US" altLang="el-GR"/>
          </a:p>
        </p:txBody>
      </p:sp>
      <p:sp>
        <p:nvSpPr>
          <p:cNvPr id="5" name="Footer Placeholder 4">
            <a:extLst>
              <a:ext uri="{FF2B5EF4-FFF2-40B4-BE49-F238E27FC236}">
                <a16:creationId xmlns:a16="http://schemas.microsoft.com/office/drawing/2014/main" id="{5F149EB7-302A-4C95-8E3F-29A337612A22}"/>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999A68DC-C116-4532-AE55-1F574D751BDC}"/>
              </a:ext>
            </a:extLst>
          </p:cNvPr>
          <p:cNvSpPr>
            <a:spLocks noGrp="1"/>
          </p:cNvSpPr>
          <p:nvPr>
            <p:ph type="sldNum" sz="quarter" idx="12"/>
          </p:nvPr>
        </p:nvSpPr>
        <p:spPr/>
        <p:txBody>
          <a:bodyPr/>
          <a:lstStyle>
            <a:lvl1pPr>
              <a:defRPr/>
            </a:lvl1pPr>
          </a:lstStyle>
          <a:p>
            <a:fld id="{EC46F695-8168-4648-AA74-46BB5242C8F4}" type="slidenum">
              <a:rPr lang="en-US" altLang="el-GR"/>
              <a:pPr/>
              <a:t>‹#›</a:t>
            </a:fld>
            <a:endParaRPr lang="en-US" altLang="el-GR"/>
          </a:p>
        </p:txBody>
      </p:sp>
    </p:spTree>
    <p:extLst>
      <p:ext uri="{BB962C8B-B14F-4D97-AF65-F5344CB8AC3E}">
        <p14:creationId xmlns:p14="http://schemas.microsoft.com/office/powerpoint/2010/main" val="183312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E8169-86D6-45FA-A27C-7C4F42ED328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A8D4D5C0-EF4D-2A41-B504-E1B9933F6A09}" type="datetime1">
              <a:rPr lang="en-US" altLang="el-GR" smtClean="0"/>
              <a:t>6/28/2022</a:t>
            </a:fld>
            <a:endParaRPr lang="en-US" altLang="el-GR"/>
          </a:p>
        </p:txBody>
      </p:sp>
      <p:sp>
        <p:nvSpPr>
          <p:cNvPr id="5" name="Footer Placeholder 4">
            <a:extLst>
              <a:ext uri="{FF2B5EF4-FFF2-40B4-BE49-F238E27FC236}">
                <a16:creationId xmlns:a16="http://schemas.microsoft.com/office/drawing/2014/main" id="{FCE0F088-E40A-4955-9689-204D666FA03C}"/>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5F53B267-5C78-4E62-83E6-E7FB38677D2A}"/>
              </a:ext>
            </a:extLst>
          </p:cNvPr>
          <p:cNvSpPr>
            <a:spLocks noGrp="1"/>
          </p:cNvSpPr>
          <p:nvPr>
            <p:ph type="sldNum" sz="quarter" idx="12"/>
          </p:nvPr>
        </p:nvSpPr>
        <p:spPr/>
        <p:txBody>
          <a:bodyPr/>
          <a:lstStyle>
            <a:lvl1pPr>
              <a:defRPr/>
            </a:lvl1pPr>
          </a:lstStyle>
          <a:p>
            <a:fld id="{95D49138-3855-4460-9A30-4688A45BD46A}" type="slidenum">
              <a:rPr lang="en-US" altLang="el-GR"/>
              <a:pPr/>
              <a:t>‹#›</a:t>
            </a:fld>
            <a:endParaRPr lang="en-US" altLang="el-GR"/>
          </a:p>
        </p:txBody>
      </p:sp>
    </p:spTree>
    <p:extLst>
      <p:ext uri="{BB962C8B-B14F-4D97-AF65-F5344CB8AC3E}">
        <p14:creationId xmlns:p14="http://schemas.microsoft.com/office/powerpoint/2010/main" val="140194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366A8C-8E5A-42ED-BCC6-6162DC3904C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8CF52BE7-1C19-674B-8B3D-ED1BC5149410}" type="datetime1">
              <a:rPr lang="en-US" altLang="el-GR" smtClean="0"/>
              <a:t>6/28/2022</a:t>
            </a:fld>
            <a:endParaRPr lang="en-US" altLang="el-GR"/>
          </a:p>
        </p:txBody>
      </p:sp>
      <p:sp>
        <p:nvSpPr>
          <p:cNvPr id="6" name="Footer Placeholder 5">
            <a:extLst>
              <a:ext uri="{FF2B5EF4-FFF2-40B4-BE49-F238E27FC236}">
                <a16:creationId xmlns:a16="http://schemas.microsoft.com/office/drawing/2014/main" id="{254D3CA6-3EE0-4E0E-88FE-1D1BD31F7F3F}"/>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B8053045-49B9-4DEC-97B4-CB3958BB4747}"/>
              </a:ext>
            </a:extLst>
          </p:cNvPr>
          <p:cNvSpPr>
            <a:spLocks noGrp="1"/>
          </p:cNvSpPr>
          <p:nvPr>
            <p:ph type="sldNum" sz="quarter" idx="12"/>
          </p:nvPr>
        </p:nvSpPr>
        <p:spPr/>
        <p:txBody>
          <a:bodyPr/>
          <a:lstStyle>
            <a:lvl1pPr>
              <a:defRPr/>
            </a:lvl1pPr>
          </a:lstStyle>
          <a:p>
            <a:fld id="{BDA86907-98C1-419D-82C3-27D5FF1044FF}" type="slidenum">
              <a:rPr lang="en-US" altLang="el-GR"/>
              <a:pPr/>
              <a:t>‹#›</a:t>
            </a:fld>
            <a:endParaRPr lang="en-US" altLang="el-GR"/>
          </a:p>
        </p:txBody>
      </p:sp>
    </p:spTree>
    <p:extLst>
      <p:ext uri="{BB962C8B-B14F-4D97-AF65-F5344CB8AC3E}">
        <p14:creationId xmlns:p14="http://schemas.microsoft.com/office/powerpoint/2010/main" val="1357574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5227D-8583-4B2B-8892-467190FDBF9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79BE842C-269B-4248-BB78-5542ECD5875D}" type="datetime1">
              <a:rPr lang="en-US" altLang="el-GR" smtClean="0"/>
              <a:t>6/28/2022</a:t>
            </a:fld>
            <a:endParaRPr lang="en-US" altLang="el-GR"/>
          </a:p>
        </p:txBody>
      </p:sp>
      <p:sp>
        <p:nvSpPr>
          <p:cNvPr id="8" name="Footer Placeholder 7">
            <a:extLst>
              <a:ext uri="{FF2B5EF4-FFF2-40B4-BE49-F238E27FC236}">
                <a16:creationId xmlns:a16="http://schemas.microsoft.com/office/drawing/2014/main" id="{8063BB80-B3BA-46B4-9BE5-F962E678133E}"/>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9" name="Slide Number Placeholder 8">
            <a:extLst>
              <a:ext uri="{FF2B5EF4-FFF2-40B4-BE49-F238E27FC236}">
                <a16:creationId xmlns:a16="http://schemas.microsoft.com/office/drawing/2014/main" id="{B10E4407-FF11-48BB-A9D8-68FCA8B11D86}"/>
              </a:ext>
            </a:extLst>
          </p:cNvPr>
          <p:cNvSpPr>
            <a:spLocks noGrp="1"/>
          </p:cNvSpPr>
          <p:nvPr>
            <p:ph type="sldNum" sz="quarter" idx="12"/>
          </p:nvPr>
        </p:nvSpPr>
        <p:spPr/>
        <p:txBody>
          <a:bodyPr/>
          <a:lstStyle>
            <a:lvl1pPr>
              <a:defRPr/>
            </a:lvl1pPr>
          </a:lstStyle>
          <a:p>
            <a:fld id="{3AF313C1-5EAC-40BD-9C31-D8B80C7743E2}" type="slidenum">
              <a:rPr lang="en-US" altLang="el-GR"/>
              <a:pPr/>
              <a:t>‹#›</a:t>
            </a:fld>
            <a:endParaRPr lang="en-US" altLang="el-GR"/>
          </a:p>
        </p:txBody>
      </p:sp>
    </p:spTree>
    <p:extLst>
      <p:ext uri="{BB962C8B-B14F-4D97-AF65-F5344CB8AC3E}">
        <p14:creationId xmlns:p14="http://schemas.microsoft.com/office/powerpoint/2010/main" val="98830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B96EA-B325-4546-A588-BA260DB5D5A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87639D2-2C61-0A49-B8AA-FF8A2FC45D32}" type="datetime1">
              <a:rPr lang="en-US" altLang="el-GR" smtClean="0"/>
              <a:t>6/28/2022</a:t>
            </a:fld>
            <a:endParaRPr lang="en-US" altLang="el-GR"/>
          </a:p>
        </p:txBody>
      </p:sp>
      <p:sp>
        <p:nvSpPr>
          <p:cNvPr id="4" name="Footer Placeholder 3">
            <a:extLst>
              <a:ext uri="{FF2B5EF4-FFF2-40B4-BE49-F238E27FC236}">
                <a16:creationId xmlns:a16="http://schemas.microsoft.com/office/drawing/2014/main" id="{EEE4AB60-DC7B-43BA-8253-8C0988416F00}"/>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14CFE8C7-D34C-4E7D-AA72-38C3A190FAA0}"/>
              </a:ext>
            </a:extLst>
          </p:cNvPr>
          <p:cNvSpPr>
            <a:spLocks noGrp="1"/>
          </p:cNvSpPr>
          <p:nvPr>
            <p:ph type="sldNum" sz="quarter" idx="12"/>
          </p:nvPr>
        </p:nvSpPr>
        <p:spPr/>
        <p:txBody>
          <a:bodyPr/>
          <a:lstStyle>
            <a:lvl1pPr>
              <a:defRPr/>
            </a:lvl1pPr>
          </a:lstStyle>
          <a:p>
            <a:fld id="{BF5ACC9A-9D1B-4FF3-AFC6-0DFB9E91F4EF}" type="slidenum">
              <a:rPr lang="en-US" altLang="el-GR"/>
              <a:pPr/>
              <a:t>‹#›</a:t>
            </a:fld>
            <a:endParaRPr lang="en-US" altLang="el-GR"/>
          </a:p>
        </p:txBody>
      </p:sp>
    </p:spTree>
    <p:extLst>
      <p:ext uri="{BB962C8B-B14F-4D97-AF65-F5344CB8AC3E}">
        <p14:creationId xmlns:p14="http://schemas.microsoft.com/office/powerpoint/2010/main" val="283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78F84-DC74-4DD5-BE18-3EF4EFE91DB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D0033A73-6D37-E947-A4B0-F87ED5016271}" type="datetime1">
              <a:rPr lang="en-US" altLang="el-GR" smtClean="0"/>
              <a:t>6/28/2022</a:t>
            </a:fld>
            <a:endParaRPr lang="en-US" altLang="el-GR"/>
          </a:p>
        </p:txBody>
      </p:sp>
      <p:sp>
        <p:nvSpPr>
          <p:cNvPr id="3" name="Footer Placeholder 2">
            <a:extLst>
              <a:ext uri="{FF2B5EF4-FFF2-40B4-BE49-F238E27FC236}">
                <a16:creationId xmlns:a16="http://schemas.microsoft.com/office/drawing/2014/main" id="{91357C6A-7501-4C74-917F-6921F713B73A}"/>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4" name="Slide Number Placeholder 3">
            <a:extLst>
              <a:ext uri="{FF2B5EF4-FFF2-40B4-BE49-F238E27FC236}">
                <a16:creationId xmlns:a16="http://schemas.microsoft.com/office/drawing/2014/main" id="{1777B9AB-3A28-4F4C-9CD3-3CB226A125BC}"/>
              </a:ext>
            </a:extLst>
          </p:cNvPr>
          <p:cNvSpPr>
            <a:spLocks noGrp="1"/>
          </p:cNvSpPr>
          <p:nvPr>
            <p:ph type="sldNum" sz="quarter" idx="12"/>
          </p:nvPr>
        </p:nvSpPr>
        <p:spPr/>
        <p:txBody>
          <a:bodyPr/>
          <a:lstStyle>
            <a:lvl1pPr>
              <a:defRPr/>
            </a:lvl1pPr>
          </a:lstStyle>
          <a:p>
            <a:fld id="{B1491CF9-3B4A-4637-B956-185DC0793985}" type="slidenum">
              <a:rPr lang="en-US" altLang="el-GR"/>
              <a:pPr/>
              <a:t>‹#›</a:t>
            </a:fld>
            <a:endParaRPr lang="en-US" altLang="el-GR"/>
          </a:p>
        </p:txBody>
      </p:sp>
    </p:spTree>
    <p:extLst>
      <p:ext uri="{BB962C8B-B14F-4D97-AF65-F5344CB8AC3E}">
        <p14:creationId xmlns:p14="http://schemas.microsoft.com/office/powerpoint/2010/main" val="395924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030D-132D-4897-85EF-C80A6D6A852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1FACC08A-4D11-4BD7-9B58-B0013E54C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81D30BF-CF6D-41B7-8E3C-47CB1B62116F}"/>
              </a:ext>
            </a:extLst>
          </p:cNvPr>
          <p:cNvSpPr>
            <a:spLocks noGrp="1"/>
          </p:cNvSpPr>
          <p:nvPr>
            <p:ph type="dt" sz="half" idx="10"/>
          </p:nvPr>
        </p:nvSpPr>
        <p:spPr/>
        <p:txBody>
          <a:bodyPr/>
          <a:lstStyle/>
          <a:p>
            <a:fld id="{28DC0FE3-8D6F-4541-8D96-2AFE652B0181}" type="datetime1">
              <a:rPr lang="en-US" smtClean="0"/>
              <a:t>6/28/2022</a:t>
            </a:fld>
            <a:endParaRPr lang="en-BE"/>
          </a:p>
        </p:txBody>
      </p:sp>
      <p:sp>
        <p:nvSpPr>
          <p:cNvPr id="5" name="Footer Placeholder 4">
            <a:extLst>
              <a:ext uri="{FF2B5EF4-FFF2-40B4-BE49-F238E27FC236}">
                <a16:creationId xmlns:a16="http://schemas.microsoft.com/office/drawing/2014/main" id="{74EFCD5F-DA95-4D42-9BB3-7C206D92B57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1FB4427-53FC-47A3-872F-935D6855DA76}"/>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471062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6FCD177-5FEB-4EA7-B1A6-F6DF0C754C5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1AB473F-DDBF-E34C-BC55-944C9AC4E05A}" type="datetime1">
              <a:rPr lang="en-US" altLang="el-GR" smtClean="0"/>
              <a:t>6/28/2022</a:t>
            </a:fld>
            <a:endParaRPr lang="en-US" altLang="el-GR"/>
          </a:p>
        </p:txBody>
      </p:sp>
      <p:sp>
        <p:nvSpPr>
          <p:cNvPr id="6" name="Footer Placeholder 5">
            <a:extLst>
              <a:ext uri="{FF2B5EF4-FFF2-40B4-BE49-F238E27FC236}">
                <a16:creationId xmlns:a16="http://schemas.microsoft.com/office/drawing/2014/main" id="{FAC010E2-883F-4188-BB6B-33A4BD4EA790}"/>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2C77D205-9D39-42C1-8CD2-13E74D95AE81}"/>
              </a:ext>
            </a:extLst>
          </p:cNvPr>
          <p:cNvSpPr>
            <a:spLocks noGrp="1"/>
          </p:cNvSpPr>
          <p:nvPr>
            <p:ph type="sldNum" sz="quarter" idx="12"/>
          </p:nvPr>
        </p:nvSpPr>
        <p:spPr/>
        <p:txBody>
          <a:bodyPr/>
          <a:lstStyle>
            <a:lvl1pPr>
              <a:defRPr/>
            </a:lvl1pPr>
          </a:lstStyle>
          <a:p>
            <a:fld id="{3CE653E2-1EF9-4DDA-93EA-64636830E166}" type="slidenum">
              <a:rPr lang="en-US" altLang="el-GR"/>
              <a:pPr/>
              <a:t>‹#›</a:t>
            </a:fld>
            <a:endParaRPr lang="en-US" altLang="el-GR"/>
          </a:p>
        </p:txBody>
      </p:sp>
    </p:spTree>
    <p:extLst>
      <p:ext uri="{BB962C8B-B14F-4D97-AF65-F5344CB8AC3E}">
        <p14:creationId xmlns:p14="http://schemas.microsoft.com/office/powerpoint/2010/main" val="330933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C2B18F1-8089-4D32-929A-4987214CA76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B51AE61A-2DF9-194F-865A-CE02237929A7}" type="datetime1">
              <a:rPr lang="en-US" altLang="el-GR" smtClean="0"/>
              <a:t>6/28/2022</a:t>
            </a:fld>
            <a:endParaRPr lang="en-US" altLang="el-GR"/>
          </a:p>
        </p:txBody>
      </p:sp>
      <p:sp>
        <p:nvSpPr>
          <p:cNvPr id="6" name="Footer Placeholder 5">
            <a:extLst>
              <a:ext uri="{FF2B5EF4-FFF2-40B4-BE49-F238E27FC236}">
                <a16:creationId xmlns:a16="http://schemas.microsoft.com/office/drawing/2014/main" id="{1F230AE9-A7A4-4422-9089-1CFA0B1A8380}"/>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C2AE39E-2F11-41CB-9C1E-39F862CE4EED}"/>
              </a:ext>
            </a:extLst>
          </p:cNvPr>
          <p:cNvSpPr>
            <a:spLocks noGrp="1"/>
          </p:cNvSpPr>
          <p:nvPr>
            <p:ph type="sldNum" sz="quarter" idx="12"/>
          </p:nvPr>
        </p:nvSpPr>
        <p:spPr/>
        <p:txBody>
          <a:bodyPr/>
          <a:lstStyle>
            <a:lvl1pPr>
              <a:defRPr/>
            </a:lvl1pPr>
          </a:lstStyle>
          <a:p>
            <a:fld id="{67D39C68-5884-408F-A83E-2C2329D6AF5F}" type="slidenum">
              <a:rPr lang="en-US" altLang="el-GR"/>
              <a:pPr/>
              <a:t>‹#›</a:t>
            </a:fld>
            <a:endParaRPr lang="en-US" altLang="el-GR"/>
          </a:p>
        </p:txBody>
      </p:sp>
    </p:spTree>
    <p:extLst>
      <p:ext uri="{BB962C8B-B14F-4D97-AF65-F5344CB8AC3E}">
        <p14:creationId xmlns:p14="http://schemas.microsoft.com/office/powerpoint/2010/main" val="420492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3DD27-06BD-48A6-A461-97A04C3254F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535BB168-EE7B-AE42-8863-F6259F7F88FA}" type="datetime1">
              <a:rPr lang="en-US" altLang="el-GR" smtClean="0"/>
              <a:t>6/28/2022</a:t>
            </a:fld>
            <a:endParaRPr lang="en-US" altLang="el-GR"/>
          </a:p>
        </p:txBody>
      </p:sp>
      <p:sp>
        <p:nvSpPr>
          <p:cNvPr id="5" name="Footer Placeholder 4">
            <a:extLst>
              <a:ext uri="{FF2B5EF4-FFF2-40B4-BE49-F238E27FC236}">
                <a16:creationId xmlns:a16="http://schemas.microsoft.com/office/drawing/2014/main" id="{44CF6B2E-5496-4CB9-BE7F-083B1C484E8E}"/>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4906F348-0FDF-44B2-AEC7-421D83E6881A}"/>
              </a:ext>
            </a:extLst>
          </p:cNvPr>
          <p:cNvSpPr>
            <a:spLocks noGrp="1"/>
          </p:cNvSpPr>
          <p:nvPr>
            <p:ph type="sldNum" sz="quarter" idx="12"/>
          </p:nvPr>
        </p:nvSpPr>
        <p:spPr/>
        <p:txBody>
          <a:bodyPr/>
          <a:lstStyle>
            <a:lvl1pPr>
              <a:defRPr/>
            </a:lvl1pPr>
          </a:lstStyle>
          <a:p>
            <a:fld id="{43D10A43-DCBD-471E-82FA-D8242FAAE0EA}" type="slidenum">
              <a:rPr lang="en-US" altLang="el-GR"/>
              <a:pPr/>
              <a:t>‹#›</a:t>
            </a:fld>
            <a:endParaRPr lang="en-US" altLang="el-GR"/>
          </a:p>
        </p:txBody>
      </p:sp>
    </p:spTree>
    <p:extLst>
      <p:ext uri="{BB962C8B-B14F-4D97-AF65-F5344CB8AC3E}">
        <p14:creationId xmlns:p14="http://schemas.microsoft.com/office/powerpoint/2010/main" val="230456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00847-F8C1-4133-8EEF-64E029F33C1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7E33F03E-27C5-ED40-AC0D-916153926063}" type="datetime1">
              <a:rPr lang="en-US" altLang="el-GR" smtClean="0"/>
              <a:t>6/28/2022</a:t>
            </a:fld>
            <a:endParaRPr lang="en-US" altLang="el-GR"/>
          </a:p>
        </p:txBody>
      </p:sp>
      <p:sp>
        <p:nvSpPr>
          <p:cNvPr id="5" name="Footer Placeholder 4">
            <a:extLst>
              <a:ext uri="{FF2B5EF4-FFF2-40B4-BE49-F238E27FC236}">
                <a16:creationId xmlns:a16="http://schemas.microsoft.com/office/drawing/2014/main" id="{1D22000D-6241-4948-B9C3-CFD74AC3E0E2}"/>
              </a:ext>
            </a:extLst>
          </p:cNvPr>
          <p:cNvSpPr>
            <a:spLocks noGrp="1"/>
          </p:cNvSpPr>
          <p:nvPr>
            <p:ph type="ftr" sz="quarter" idx="11"/>
          </p:nvPr>
        </p:nvSpPr>
        <p:spPr>
          <a:xfrm>
            <a:off x="4165600" y="6356351"/>
            <a:ext cx="3860800" cy="365125"/>
          </a:xfrm>
          <a:prstGeom prst="rect">
            <a:avLst/>
          </a:prstGeom>
        </p:spPr>
        <p:txBody>
          <a:bodyPr/>
          <a:lstStyle>
            <a:lvl1pPr>
              <a:defRPr sz="1800">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826159B1-883D-4FA8-9273-ED60CE278678}"/>
              </a:ext>
            </a:extLst>
          </p:cNvPr>
          <p:cNvSpPr>
            <a:spLocks noGrp="1"/>
          </p:cNvSpPr>
          <p:nvPr>
            <p:ph type="sldNum" sz="quarter" idx="12"/>
          </p:nvPr>
        </p:nvSpPr>
        <p:spPr/>
        <p:txBody>
          <a:bodyPr/>
          <a:lstStyle>
            <a:lvl1pPr>
              <a:defRPr/>
            </a:lvl1pPr>
          </a:lstStyle>
          <a:p>
            <a:fld id="{7749FD2A-5072-4F30-B4DC-ED48DFED67B9}" type="slidenum">
              <a:rPr lang="en-US" altLang="el-GR"/>
              <a:pPr/>
              <a:t>‹#›</a:t>
            </a:fld>
            <a:endParaRPr lang="en-US" altLang="el-GR"/>
          </a:p>
        </p:txBody>
      </p:sp>
    </p:spTree>
    <p:extLst>
      <p:ext uri="{BB962C8B-B14F-4D97-AF65-F5344CB8AC3E}">
        <p14:creationId xmlns:p14="http://schemas.microsoft.com/office/powerpoint/2010/main" val="212284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556000" y="228600"/>
            <a:ext cx="8432800" cy="6019800"/>
          </a:xfrm>
          <a:prstGeom prst="rect">
            <a:avLst/>
          </a:prstGeom>
        </p:spPr>
        <p:txBody>
          <a:bodyPr anchor="ctr"/>
          <a:lstStyle>
            <a:lvl1pPr>
              <a:defRPr sz="2800">
                <a:solidFill>
                  <a:schemeClr val="tx1">
                    <a:lumMod val="75000"/>
                    <a:lumOff val="25000"/>
                  </a:schemeClr>
                </a:solidFill>
                <a:effectLs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3F95B9F7-F85F-4B65-A7DA-8D840277FB52}"/>
              </a:ext>
            </a:extLst>
          </p:cNvPr>
          <p:cNvSpPr>
            <a:spLocks noGrp="1"/>
          </p:cNvSpPr>
          <p:nvPr>
            <p:ph type="sldNum" sz="quarter" idx="10"/>
          </p:nvPr>
        </p:nvSpPr>
        <p:spPr>
          <a:xfrm>
            <a:off x="9144000" y="6356351"/>
            <a:ext cx="2844800" cy="365125"/>
          </a:xfrm>
        </p:spPr>
        <p:txBody>
          <a:bodyPr/>
          <a:lstStyle>
            <a:lvl1pPr>
              <a:defRPr/>
            </a:lvl1pPr>
          </a:lstStyle>
          <a:p>
            <a:fld id="{7B24D86F-C97F-453C-AEA7-3E903D1F6135}" type="slidenum">
              <a:rPr lang="en-US" altLang="el-GR"/>
              <a:pPr/>
              <a:t>‹#›</a:t>
            </a:fld>
            <a:endParaRPr lang="en-US" altLang="el-GR"/>
          </a:p>
        </p:txBody>
      </p:sp>
    </p:spTree>
    <p:extLst>
      <p:ext uri="{BB962C8B-B14F-4D97-AF65-F5344CB8AC3E}">
        <p14:creationId xmlns:p14="http://schemas.microsoft.com/office/powerpoint/2010/main" val="255175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77E59C9-92AE-4862-9A2E-6F05D959671A}"/>
              </a:ext>
            </a:extLst>
          </p:cNvPr>
          <p:cNvSpPr>
            <a:spLocks noGrp="1"/>
          </p:cNvSpPr>
          <p:nvPr>
            <p:ph type="sldNum" sz="quarter" idx="10"/>
          </p:nvPr>
        </p:nvSpPr>
        <p:spPr>
          <a:xfrm>
            <a:off x="9144000" y="6356351"/>
            <a:ext cx="2844800" cy="365125"/>
          </a:xfrm>
        </p:spPr>
        <p:txBody>
          <a:bodyPr/>
          <a:lstStyle>
            <a:lvl1pPr>
              <a:defRPr/>
            </a:lvl1pPr>
          </a:lstStyle>
          <a:p>
            <a:fld id="{FA9CC4C4-EC39-4CB0-9845-09B3E12CD9F1}" type="slidenum">
              <a:rPr lang="en-US" altLang="el-GR"/>
              <a:pPr/>
              <a:t>‹#›</a:t>
            </a:fld>
            <a:endParaRPr lang="en-US" altLang="el-GR"/>
          </a:p>
        </p:txBody>
      </p:sp>
    </p:spTree>
    <p:extLst>
      <p:ext uri="{BB962C8B-B14F-4D97-AF65-F5344CB8AC3E}">
        <p14:creationId xmlns:p14="http://schemas.microsoft.com/office/powerpoint/2010/main" val="135196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3B5D-9051-4FF0-9E68-7F089D691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792A02C3-6F5C-45C8-AF1A-66FF0FAF3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CB058-0FD6-4D19-8D25-876B75DA45FD}"/>
              </a:ext>
            </a:extLst>
          </p:cNvPr>
          <p:cNvSpPr>
            <a:spLocks noGrp="1"/>
          </p:cNvSpPr>
          <p:nvPr>
            <p:ph type="dt" sz="half" idx="10"/>
          </p:nvPr>
        </p:nvSpPr>
        <p:spPr/>
        <p:txBody>
          <a:bodyPr/>
          <a:lstStyle/>
          <a:p>
            <a:fld id="{A2469C27-B9EF-0149-A4D5-D80F991CF2E3}" type="datetime1">
              <a:rPr lang="en-US" smtClean="0"/>
              <a:t>6/28/2022</a:t>
            </a:fld>
            <a:endParaRPr lang="en-BE"/>
          </a:p>
        </p:txBody>
      </p:sp>
      <p:sp>
        <p:nvSpPr>
          <p:cNvPr id="5" name="Footer Placeholder 4">
            <a:extLst>
              <a:ext uri="{FF2B5EF4-FFF2-40B4-BE49-F238E27FC236}">
                <a16:creationId xmlns:a16="http://schemas.microsoft.com/office/drawing/2014/main" id="{8A37ACEE-152E-436A-A43A-638DD37BA2C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4D4AD62-EE9C-410D-AF69-35720D4E9050}"/>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38341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1F36-8349-4D0C-8191-0754374D3C8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E13275EC-1799-4C68-80B0-CE2681823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24671150-5970-4C46-A5C5-6644BE8D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6AB21350-0959-4308-ACF0-4209F39B279E}"/>
              </a:ext>
            </a:extLst>
          </p:cNvPr>
          <p:cNvSpPr>
            <a:spLocks noGrp="1"/>
          </p:cNvSpPr>
          <p:nvPr>
            <p:ph type="dt" sz="half" idx="10"/>
          </p:nvPr>
        </p:nvSpPr>
        <p:spPr/>
        <p:txBody>
          <a:bodyPr/>
          <a:lstStyle/>
          <a:p>
            <a:fld id="{624119DF-6D4E-AA44-A780-F1DABB589AE1}" type="datetime1">
              <a:rPr lang="en-US" smtClean="0"/>
              <a:t>6/28/2022</a:t>
            </a:fld>
            <a:endParaRPr lang="en-BE"/>
          </a:p>
        </p:txBody>
      </p:sp>
      <p:sp>
        <p:nvSpPr>
          <p:cNvPr id="6" name="Footer Placeholder 5">
            <a:extLst>
              <a:ext uri="{FF2B5EF4-FFF2-40B4-BE49-F238E27FC236}">
                <a16:creationId xmlns:a16="http://schemas.microsoft.com/office/drawing/2014/main" id="{D013A736-99E8-4529-8E97-5C1B7E2751D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89B9A62-CAF9-41A4-B5AF-47505C8C8C47}"/>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4093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0179-6F8C-4802-A7F1-D53316E6088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6FDFA16-8BE9-4692-883B-4669048A8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79495-57DC-4D41-85A0-29658DC69D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06C768EE-BC10-4207-88A2-7D5292537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3B58C-B06C-42AE-ACE9-9DEB04ECA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68A368D6-0E65-4AD7-ABF6-CD91C8CBC61B}"/>
              </a:ext>
            </a:extLst>
          </p:cNvPr>
          <p:cNvSpPr>
            <a:spLocks noGrp="1"/>
          </p:cNvSpPr>
          <p:nvPr>
            <p:ph type="dt" sz="half" idx="10"/>
          </p:nvPr>
        </p:nvSpPr>
        <p:spPr/>
        <p:txBody>
          <a:bodyPr/>
          <a:lstStyle/>
          <a:p>
            <a:fld id="{5C521BD4-829B-2743-8CC6-ED54E066A161}" type="datetime1">
              <a:rPr lang="en-US" smtClean="0"/>
              <a:t>6/28/2022</a:t>
            </a:fld>
            <a:endParaRPr lang="en-BE"/>
          </a:p>
        </p:txBody>
      </p:sp>
      <p:sp>
        <p:nvSpPr>
          <p:cNvPr id="8" name="Footer Placeholder 7">
            <a:extLst>
              <a:ext uri="{FF2B5EF4-FFF2-40B4-BE49-F238E27FC236}">
                <a16:creationId xmlns:a16="http://schemas.microsoft.com/office/drawing/2014/main" id="{06C58718-556F-44CD-A0A0-08F05965FA5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0D2E84D0-13A9-44C1-BEAF-6AB6E057E185}"/>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8714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171A-1B57-4455-A302-E505CE5C552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3BA7584-1D78-4AF1-A656-36135B8CC661}"/>
              </a:ext>
            </a:extLst>
          </p:cNvPr>
          <p:cNvSpPr>
            <a:spLocks noGrp="1"/>
          </p:cNvSpPr>
          <p:nvPr>
            <p:ph type="dt" sz="half" idx="10"/>
          </p:nvPr>
        </p:nvSpPr>
        <p:spPr/>
        <p:txBody>
          <a:bodyPr/>
          <a:lstStyle/>
          <a:p>
            <a:fld id="{37AB0526-E80C-BB46-819E-5A19ABCE2025}" type="datetime1">
              <a:rPr lang="en-US" smtClean="0"/>
              <a:t>6/28/2022</a:t>
            </a:fld>
            <a:endParaRPr lang="en-BE"/>
          </a:p>
        </p:txBody>
      </p:sp>
      <p:sp>
        <p:nvSpPr>
          <p:cNvPr id="4" name="Footer Placeholder 3">
            <a:extLst>
              <a:ext uri="{FF2B5EF4-FFF2-40B4-BE49-F238E27FC236}">
                <a16:creationId xmlns:a16="http://schemas.microsoft.com/office/drawing/2014/main" id="{4069E692-F5DA-49D1-9C18-FD6EE84AC04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FD1A6B1A-0D72-4E44-BD31-6C5AB8FB7CAE}"/>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27487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36394-57EE-41FE-962C-1A8E2BC3477A}"/>
              </a:ext>
            </a:extLst>
          </p:cNvPr>
          <p:cNvSpPr>
            <a:spLocks noGrp="1"/>
          </p:cNvSpPr>
          <p:nvPr>
            <p:ph type="dt" sz="half" idx="10"/>
          </p:nvPr>
        </p:nvSpPr>
        <p:spPr/>
        <p:txBody>
          <a:bodyPr/>
          <a:lstStyle/>
          <a:p>
            <a:fld id="{83BDA659-F95E-834C-BCF9-4017EDBE18B0}" type="datetime1">
              <a:rPr lang="en-US" smtClean="0"/>
              <a:t>6/28/2022</a:t>
            </a:fld>
            <a:endParaRPr lang="en-BE"/>
          </a:p>
        </p:txBody>
      </p:sp>
      <p:sp>
        <p:nvSpPr>
          <p:cNvPr id="3" name="Footer Placeholder 2">
            <a:extLst>
              <a:ext uri="{FF2B5EF4-FFF2-40B4-BE49-F238E27FC236}">
                <a16:creationId xmlns:a16="http://schemas.microsoft.com/office/drawing/2014/main" id="{C9E6C96C-7AB7-4882-BFFB-2E782F19785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015AB61-A858-4E2C-B2D4-9DA01708ED18}"/>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30496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E87A-A9E4-419C-AD53-96612E570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E102F00-F8DB-41CA-9025-F8E9752A9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92C428D1-6977-4667-B9B1-FDE3B436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728C9-83DD-4F9D-BDA2-ACF6E25BE994}"/>
              </a:ext>
            </a:extLst>
          </p:cNvPr>
          <p:cNvSpPr>
            <a:spLocks noGrp="1"/>
          </p:cNvSpPr>
          <p:nvPr>
            <p:ph type="dt" sz="half" idx="10"/>
          </p:nvPr>
        </p:nvSpPr>
        <p:spPr/>
        <p:txBody>
          <a:bodyPr/>
          <a:lstStyle/>
          <a:p>
            <a:fld id="{C5D5D697-91DB-2942-99D5-FBC09EBA80EA}" type="datetime1">
              <a:rPr lang="en-US" smtClean="0"/>
              <a:t>6/28/2022</a:t>
            </a:fld>
            <a:endParaRPr lang="en-BE"/>
          </a:p>
        </p:txBody>
      </p:sp>
      <p:sp>
        <p:nvSpPr>
          <p:cNvPr id="6" name="Footer Placeholder 5">
            <a:extLst>
              <a:ext uri="{FF2B5EF4-FFF2-40B4-BE49-F238E27FC236}">
                <a16:creationId xmlns:a16="http://schemas.microsoft.com/office/drawing/2014/main" id="{54D63196-DB29-4F73-A647-9625359F048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D63C3F3-CC8A-4A06-AC8A-A13609E52CBC}"/>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23631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8507-FC9B-4AA8-9624-1FB806B6E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AAE32B9E-E2D0-44E5-853C-1C26BA9E0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90092EA4-DCC8-4A5B-A13E-B2DED1C4D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4ADA6-A22F-4F2E-A65B-D72B705BC606}"/>
              </a:ext>
            </a:extLst>
          </p:cNvPr>
          <p:cNvSpPr>
            <a:spLocks noGrp="1"/>
          </p:cNvSpPr>
          <p:nvPr>
            <p:ph type="dt" sz="half" idx="10"/>
          </p:nvPr>
        </p:nvSpPr>
        <p:spPr/>
        <p:txBody>
          <a:bodyPr/>
          <a:lstStyle/>
          <a:p>
            <a:fld id="{84DB9536-8AF0-2E4D-9B4A-18A842881BF9}" type="datetime1">
              <a:rPr lang="en-US" smtClean="0"/>
              <a:t>6/28/2022</a:t>
            </a:fld>
            <a:endParaRPr lang="en-BE"/>
          </a:p>
        </p:txBody>
      </p:sp>
      <p:sp>
        <p:nvSpPr>
          <p:cNvPr id="6" name="Footer Placeholder 5">
            <a:extLst>
              <a:ext uri="{FF2B5EF4-FFF2-40B4-BE49-F238E27FC236}">
                <a16:creationId xmlns:a16="http://schemas.microsoft.com/office/drawing/2014/main" id="{1E5ACD19-91C4-4535-AF21-0789707D61C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9F47942-4B86-461A-B270-7C8BC36F66BE}"/>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53583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D7A25-129A-49EF-A8BE-971CEA072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CFE29C4-CC26-4A30-A2CD-AC542E3B4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61A983C-FEF9-4722-8151-032438CDC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05F74-FE31-ED49-8AF1-E49FA2E45CA0}" type="datetime1">
              <a:rPr lang="en-US" smtClean="0"/>
              <a:t>6/28/2022</a:t>
            </a:fld>
            <a:endParaRPr lang="en-BE"/>
          </a:p>
        </p:txBody>
      </p:sp>
      <p:sp>
        <p:nvSpPr>
          <p:cNvPr id="5" name="Footer Placeholder 4">
            <a:extLst>
              <a:ext uri="{FF2B5EF4-FFF2-40B4-BE49-F238E27FC236}">
                <a16:creationId xmlns:a16="http://schemas.microsoft.com/office/drawing/2014/main" id="{09481B3F-5A47-441D-A7D7-B42B87CF0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035A8D5F-9E18-4BE8-BE9D-B4FA99D61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003D0-92C7-48A9-9E81-4C2AD6C12F89}" type="slidenum">
              <a:rPr lang="en-BE" smtClean="0"/>
              <a:t>‹#›</a:t>
            </a:fld>
            <a:endParaRPr lang="en-BE"/>
          </a:p>
        </p:txBody>
      </p:sp>
    </p:spTree>
    <p:extLst>
      <p:ext uri="{BB962C8B-B14F-4D97-AF65-F5344CB8AC3E}">
        <p14:creationId xmlns:p14="http://schemas.microsoft.com/office/powerpoint/2010/main" val="751378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1BB86-D75F-40CF-B0DC-0F1A0F999128}"/>
              </a:ext>
            </a:extLst>
          </p:cNvPr>
          <p:cNvSpPr>
            <a:spLocks noGrp="1"/>
          </p:cNvSpPr>
          <p:nvPr>
            <p:ph type="title"/>
          </p:nvPr>
        </p:nvSpPr>
        <p:spPr>
          <a:xfrm>
            <a:off x="609600" y="228600"/>
            <a:ext cx="10972800" cy="762000"/>
          </a:xfrm>
          <a:prstGeom prst="rect">
            <a:avLst/>
          </a:prstGeom>
        </p:spPr>
        <p:txBody>
          <a:bodyPr vert="horz" lIns="91440" tIns="45720" rIns="91440" bIns="45720" rtlCol="0" anchor="t" anchorCtr="0">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D1E574B6-2C49-441E-A197-B464B89B6FD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6" name="Slide Number Placeholder 5">
            <a:extLst>
              <a:ext uri="{FF2B5EF4-FFF2-40B4-BE49-F238E27FC236}">
                <a16:creationId xmlns:a16="http://schemas.microsoft.com/office/drawing/2014/main" id="{32081FA0-DF20-4CD2-89B8-F83DC9C4F4A7}"/>
              </a:ext>
            </a:extLst>
          </p:cNvPr>
          <p:cNvSpPr>
            <a:spLocks noGrp="1"/>
          </p:cNvSpPr>
          <p:nvPr>
            <p:ph type="sldNum" sz="quarter" idx="4"/>
          </p:nvPr>
        </p:nvSpPr>
        <p:spPr>
          <a:xfrm>
            <a:off x="9144000" y="632460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1B5A5E3-1B53-4E5D-8C1D-FE8B79B5EC97}" type="slidenum">
              <a:rPr lang="en-US" altLang="el-GR"/>
              <a:pPr/>
              <a:t>‹#›</a:t>
            </a:fld>
            <a:endParaRPr lang="en-US" altLang="el-GR"/>
          </a:p>
        </p:txBody>
      </p:sp>
    </p:spTree>
    <p:extLst>
      <p:ext uri="{BB962C8B-B14F-4D97-AF65-F5344CB8AC3E}">
        <p14:creationId xmlns:p14="http://schemas.microsoft.com/office/powerpoint/2010/main" val="31649244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457200" rtl="0" eaLnBrk="0" fontAlgn="base" hangingPunct="0">
        <a:spcBef>
          <a:spcPct val="0"/>
        </a:spcBef>
        <a:spcAft>
          <a:spcPct val="0"/>
        </a:spcAft>
        <a:defRPr sz="3200" i="1" kern="1200">
          <a:solidFill>
            <a:srgbClr val="EF6011"/>
          </a:solidFill>
          <a:effectLst>
            <a:outerShdw dist="25400" dir="2700000" algn="tl" rotWithShape="0">
              <a:srgbClr val="000000"/>
            </a:outerShdw>
          </a:effectLst>
          <a:latin typeface="Georgia"/>
          <a:ea typeface="MS PGothic" panose="020B0600070205080204" pitchFamily="34" charset="-128"/>
          <a:cs typeface="Georgia"/>
        </a:defRPr>
      </a:lvl1pPr>
      <a:lvl2pPr algn="ctr" defTabSz="457200" rtl="0" eaLnBrk="0" fontAlgn="base" hangingPunct="0">
        <a:spcBef>
          <a:spcPct val="0"/>
        </a:spcBef>
        <a:spcAft>
          <a:spcPct val="0"/>
        </a:spcAft>
        <a:defRPr sz="3200" i="1">
          <a:solidFill>
            <a:srgbClr val="EF6011"/>
          </a:solidFill>
          <a:latin typeface="Georgia" charset="0"/>
          <a:ea typeface="MS PGothic" panose="020B0600070205080204" pitchFamily="34" charset="-128"/>
          <a:cs typeface="Georgia" pitchFamily="18" charset="0"/>
        </a:defRPr>
      </a:lvl2pPr>
      <a:lvl3pPr algn="ctr" defTabSz="457200" rtl="0" eaLnBrk="0" fontAlgn="base" hangingPunct="0">
        <a:spcBef>
          <a:spcPct val="0"/>
        </a:spcBef>
        <a:spcAft>
          <a:spcPct val="0"/>
        </a:spcAft>
        <a:defRPr sz="3200" i="1">
          <a:solidFill>
            <a:srgbClr val="EF6011"/>
          </a:solidFill>
          <a:latin typeface="Georgia" charset="0"/>
          <a:ea typeface="MS PGothic" panose="020B0600070205080204" pitchFamily="34" charset="-128"/>
          <a:cs typeface="Georgia" pitchFamily="18" charset="0"/>
        </a:defRPr>
      </a:lvl3pPr>
      <a:lvl4pPr algn="ctr" defTabSz="457200" rtl="0" eaLnBrk="0" fontAlgn="base" hangingPunct="0">
        <a:spcBef>
          <a:spcPct val="0"/>
        </a:spcBef>
        <a:spcAft>
          <a:spcPct val="0"/>
        </a:spcAft>
        <a:defRPr sz="3200" i="1">
          <a:solidFill>
            <a:srgbClr val="EF6011"/>
          </a:solidFill>
          <a:latin typeface="Georgia" charset="0"/>
          <a:ea typeface="MS PGothic" panose="020B0600070205080204" pitchFamily="34" charset="-128"/>
          <a:cs typeface="Georgia" pitchFamily="18" charset="0"/>
        </a:defRPr>
      </a:lvl4pPr>
      <a:lvl5pPr algn="ctr" defTabSz="457200" rtl="0" eaLnBrk="0" fontAlgn="base" hangingPunct="0">
        <a:spcBef>
          <a:spcPct val="0"/>
        </a:spcBef>
        <a:spcAft>
          <a:spcPct val="0"/>
        </a:spcAft>
        <a:defRPr sz="3200" i="1">
          <a:solidFill>
            <a:srgbClr val="EF6011"/>
          </a:solidFill>
          <a:latin typeface="Georgia" charset="0"/>
          <a:ea typeface="MS PGothic" panose="020B0600070205080204" pitchFamily="34" charset="-128"/>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8.png"/><Relationship Id="rId9" Type="http://schemas.openxmlformats.org/officeDocument/2006/relationships/diagramColors" Target="../diagrams/colors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8.png"/><Relationship Id="rId9" Type="http://schemas.openxmlformats.org/officeDocument/2006/relationships/diagramColors" Target="../diagrams/colors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D0C368-F196-47B4-8CB8-02EB2F2D3EE8}"/>
              </a:ext>
            </a:extLst>
          </p:cNvPr>
          <p:cNvSpPr txBox="1"/>
          <p:nvPr/>
        </p:nvSpPr>
        <p:spPr>
          <a:xfrm>
            <a:off x="670560" y="460626"/>
            <a:ext cx="10850880" cy="32008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50000"/>
                  </a:srgbClr>
                </a:solidFill>
                <a:effectLst/>
                <a:uLnTx/>
                <a:uFillTx/>
                <a:latin typeface="Calibri Light" panose="020F0302020204030204"/>
                <a:ea typeface="Times New Roman" panose="02020603050405020304" pitchFamily="18" charset="0"/>
                <a:cs typeface="Times New Roman" panose="02020603050405020304" pitchFamily="18" charset="0"/>
              </a:rPr>
              <a:t>Technical Support to implement reforms to support the development of family centred early childhood intervention services in Greece  - ECI Greece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B9BD5">
                  <a:lumMod val="75000"/>
                </a:srgbClr>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Light" panose="020F0302020204030204"/>
                <a:ea typeface="Times New Roman" panose="02020603050405020304" pitchFamily="18" charset="0"/>
                <a:cs typeface="Times New Roman" panose="02020603050405020304" pitchFamily="18" charset="0"/>
              </a:rPr>
              <a:t>Grant Agreement n° 101048313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595959"/>
              </a:solidFill>
              <a:effectLst/>
              <a:uLnTx/>
              <a:uFillTx/>
              <a:latin typeface="Calibri Light" panose="020F0302020204030204"/>
              <a:ea typeface="Adobe Fan Heiti Std B" panose="020B0700000000000000"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Light" panose="020F0302020204030204"/>
                <a:ea typeface="+mj-ea"/>
                <a:cs typeface="+mj-cs"/>
              </a:rPr>
              <a:t>PPT 8: Individual </a:t>
            </a:r>
            <a:r>
              <a:rPr kumimoji="0" lang="en-US" sz="3600" b="1" i="0" u="none" strike="noStrike" kern="1200" cap="none" spc="0" normalizeH="0" baseline="0" noProof="0" dirty="0">
                <a:ln>
                  <a:noFill/>
                </a:ln>
                <a:solidFill>
                  <a:srgbClr val="FF0000"/>
                </a:solidFill>
                <a:effectLst/>
                <a:uLnTx/>
                <a:uFillTx/>
                <a:latin typeface="Calibri Light" panose="020F0302020204030204"/>
                <a:ea typeface="+mj-ea"/>
                <a:cs typeface="+mj-cs"/>
              </a:rPr>
              <a:t>Family Service Planning. Design and Implementation</a:t>
            </a:r>
            <a:endParaRPr kumimoji="0" lang="en-US" sz="3600" b="1" i="0" u="none" strike="noStrike" kern="1200" cap="none" spc="0" normalizeH="0" baseline="0" noProof="0" dirty="0">
              <a:ln>
                <a:noFill/>
              </a:ln>
              <a:solidFill>
                <a:srgbClr val="FF0000"/>
              </a:solidFill>
              <a:effectLst/>
              <a:uLnTx/>
              <a:uFillTx/>
              <a:latin typeface="Calibri Light" panose="020F0302020204030204"/>
              <a:ea typeface="Adobe Fan Heiti Std B" panose="020B0700000000000000" pitchFamily="34" charset="-128"/>
              <a:cs typeface="Aharoni" panose="02010803020104030203" pitchFamily="2" charset="-79"/>
            </a:endParaRPr>
          </a:p>
        </p:txBody>
      </p:sp>
      <p:pic>
        <p:nvPicPr>
          <p:cNvPr id="15" name="Picture 14" descr="Logo&#10;&#10;Description automatically generated">
            <a:extLst>
              <a:ext uri="{FF2B5EF4-FFF2-40B4-BE49-F238E27FC236}">
                <a16:creationId xmlns:a16="http://schemas.microsoft.com/office/drawing/2014/main" id="{5EBD43A0-13A7-428A-AF81-49DBB2DFA11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0246"/>
            <a:ext cx="2847956" cy="2013604"/>
          </a:xfrm>
          <a:prstGeom prst="rect">
            <a:avLst/>
          </a:prstGeom>
        </p:spPr>
      </p:pic>
      <p:pic>
        <p:nvPicPr>
          <p:cNvPr id="8" name="Image" descr="Image">
            <a:extLst>
              <a:ext uri="{FF2B5EF4-FFF2-40B4-BE49-F238E27FC236}">
                <a16:creationId xmlns:a16="http://schemas.microsoft.com/office/drawing/2014/main" id="{5F2A2A20-7F19-4040-BD2D-D4E503EDDD68}"/>
              </a:ext>
            </a:extLst>
          </p:cNvPr>
          <p:cNvPicPr>
            <a:picLocks noChangeAspect="1"/>
          </p:cNvPicPr>
          <p:nvPr/>
        </p:nvPicPr>
        <p:blipFill>
          <a:blip r:embed="rId3"/>
          <a:stretch>
            <a:fillRect/>
          </a:stretch>
        </p:blipFill>
        <p:spPr>
          <a:xfrm>
            <a:off x="8554539" y="2083495"/>
            <a:ext cx="6743700" cy="5306142"/>
          </a:xfrm>
          <a:prstGeom prst="rect">
            <a:avLst/>
          </a:prstGeom>
          <a:ln w="12700">
            <a:miter lim="400000"/>
          </a:ln>
        </p:spPr>
      </p:pic>
      <p:sp>
        <p:nvSpPr>
          <p:cNvPr id="3" name="Slide Number Placeholder 2">
            <a:extLst>
              <a:ext uri="{FF2B5EF4-FFF2-40B4-BE49-F238E27FC236}">
                <a16:creationId xmlns:a16="http://schemas.microsoft.com/office/drawing/2014/main" id="{EBB9CCE5-A098-5F49-A793-471ABEDFD780}"/>
              </a:ext>
            </a:extLst>
          </p:cNvPr>
          <p:cNvSpPr>
            <a:spLocks noGrp="1"/>
          </p:cNvSpPr>
          <p:nvPr>
            <p:ph type="sldNum" sz="quarter" idx="12"/>
          </p:nvPr>
        </p:nvSpPr>
        <p:spPr/>
        <p:txBody>
          <a:bodyPr/>
          <a:lstStyle/>
          <a:p>
            <a:fld id="{26A003D0-92C7-48A9-9E81-4C2AD6C12F89}" type="slidenum">
              <a:rPr lang="en-BE" smtClean="0"/>
              <a:t>1</a:t>
            </a:fld>
            <a:endParaRPr lang="en-BE"/>
          </a:p>
        </p:txBody>
      </p:sp>
      <p:pic>
        <p:nvPicPr>
          <p:cNvPr id="9" name="Picture 8">
            <a:extLst>
              <a:ext uri="{FF2B5EF4-FFF2-40B4-BE49-F238E27FC236}">
                <a16:creationId xmlns:a16="http://schemas.microsoft.com/office/drawing/2014/main" id="{70252201-E2D1-EAC2-1CFF-8C2CA2A79C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5162" y="4604750"/>
            <a:ext cx="1431936" cy="1689100"/>
          </a:xfrm>
          <a:prstGeom prst="rect">
            <a:avLst/>
          </a:prstGeom>
          <a:noFill/>
          <a:ln>
            <a:noFill/>
          </a:ln>
        </p:spPr>
      </p:pic>
    </p:spTree>
    <p:extLst>
      <p:ext uri="{BB962C8B-B14F-4D97-AF65-F5344CB8AC3E}">
        <p14:creationId xmlns:p14="http://schemas.microsoft.com/office/powerpoint/2010/main" val="360428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pic>
        <p:nvPicPr>
          <p:cNvPr id="9" name="Picture 8">
            <a:extLst>
              <a:ext uri="{FF2B5EF4-FFF2-40B4-BE49-F238E27FC236}">
                <a16:creationId xmlns:a16="http://schemas.microsoft.com/office/drawing/2014/main" id="{0B15EDEE-B640-4114-9860-7E8F6DE556BF}"/>
              </a:ext>
            </a:extLst>
          </p:cNvPr>
          <p:cNvPicPr>
            <a:picLocks noChangeAspect="1"/>
          </p:cNvPicPr>
          <p:nvPr/>
        </p:nvPicPr>
        <p:blipFill>
          <a:blip r:embed="rId5"/>
          <a:stretch>
            <a:fillRect/>
          </a:stretch>
        </p:blipFill>
        <p:spPr>
          <a:xfrm>
            <a:off x="1153169" y="585048"/>
            <a:ext cx="9578489" cy="5687904"/>
          </a:xfrm>
          <a:prstGeom prst="rect">
            <a:avLst/>
          </a:prstGeom>
        </p:spPr>
      </p:pic>
      <p:sp>
        <p:nvSpPr>
          <p:cNvPr id="2" name="Slide Number Placeholder 1">
            <a:extLst>
              <a:ext uri="{FF2B5EF4-FFF2-40B4-BE49-F238E27FC236}">
                <a16:creationId xmlns:a16="http://schemas.microsoft.com/office/drawing/2014/main" id="{99DBF731-7DD7-4043-9A58-B091AD115549}"/>
              </a:ext>
            </a:extLst>
          </p:cNvPr>
          <p:cNvSpPr>
            <a:spLocks noGrp="1"/>
          </p:cNvSpPr>
          <p:nvPr>
            <p:ph type="sldNum" sz="quarter" idx="12"/>
          </p:nvPr>
        </p:nvSpPr>
        <p:spPr/>
        <p:txBody>
          <a:bodyPr/>
          <a:lstStyle/>
          <a:p>
            <a:fld id="{26A003D0-92C7-48A9-9E81-4C2AD6C12F89}" type="slidenum">
              <a:rPr lang="en-BE" smtClean="0"/>
              <a:t>10</a:t>
            </a:fld>
            <a:endParaRPr lang="en-BE"/>
          </a:p>
        </p:txBody>
      </p:sp>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spTree>
    <p:extLst>
      <p:ext uri="{BB962C8B-B14F-4D97-AF65-F5344CB8AC3E}">
        <p14:creationId xmlns:p14="http://schemas.microsoft.com/office/powerpoint/2010/main" val="366946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87196" y="558595"/>
            <a:ext cx="10577052" cy="798211"/>
          </a:xfrm>
        </p:spPr>
        <p:txBody>
          <a:bodyPr>
            <a:normAutofit/>
          </a:bodyPr>
          <a:lstStyle/>
          <a:p>
            <a:r>
              <a:rPr lang="en-US" b="1" dirty="0">
                <a:solidFill>
                  <a:schemeClr val="accent1"/>
                </a:solidFill>
              </a:rPr>
              <a:t>Outcomes</a:t>
            </a:r>
            <a:endParaRPr lang="en-GB" b="1" dirty="0">
              <a:solidFill>
                <a:schemeClr val="accent1"/>
              </a:solidFill>
            </a:endParaRPr>
          </a:p>
        </p:txBody>
      </p:sp>
      <p:sp>
        <p:nvSpPr>
          <p:cNvPr id="8" name="Content Placeholder 2">
            <a:extLst>
              <a:ext uri="{FF2B5EF4-FFF2-40B4-BE49-F238E27FC236}">
                <a16:creationId xmlns:a16="http://schemas.microsoft.com/office/drawing/2014/main" id="{6BB07DB0-E225-4306-B8D9-0688917CAFF2}"/>
              </a:ext>
            </a:extLst>
          </p:cNvPr>
          <p:cNvSpPr>
            <a:spLocks noGrp="1"/>
          </p:cNvSpPr>
          <p:nvPr>
            <p:ph idx="1"/>
          </p:nvPr>
        </p:nvSpPr>
        <p:spPr>
          <a:xfrm>
            <a:off x="575258" y="1644762"/>
            <a:ext cx="10363200" cy="4872221"/>
          </a:xfrm>
        </p:spPr>
        <p:txBody>
          <a:bodyPr>
            <a:normAutofit lnSpcReduction="10000"/>
          </a:bodyPr>
          <a:lstStyle/>
          <a:p>
            <a:r>
              <a:rPr lang="en-US" sz="2400" dirty="0"/>
              <a:t>Everyday life centered &amp;  Child-centered</a:t>
            </a:r>
          </a:p>
          <a:p>
            <a:r>
              <a:rPr lang="en-US" sz="2400" dirty="0"/>
              <a:t>Participation oriented</a:t>
            </a:r>
          </a:p>
          <a:p>
            <a:r>
              <a:rPr lang="en-US" sz="2400" dirty="0"/>
              <a:t>Related to child learning within the context of everyday learning opportunities</a:t>
            </a:r>
          </a:p>
          <a:p>
            <a:r>
              <a:rPr lang="en-US" sz="2400" dirty="0"/>
              <a:t>Builds on interests of child/family</a:t>
            </a:r>
          </a:p>
          <a:p>
            <a:r>
              <a:rPr lang="en-US" sz="2400" dirty="0"/>
              <a:t>Indicate active involvement of child</a:t>
            </a:r>
          </a:p>
          <a:p>
            <a:pPr marL="0" indent="0" algn="ctr">
              <a:buNone/>
            </a:pPr>
            <a:r>
              <a:rPr lang="en-US" sz="2400" dirty="0"/>
              <a:t>	_____________________________</a:t>
            </a:r>
          </a:p>
          <a:p>
            <a:pPr marL="0" indent="0" algn="ctr">
              <a:buNone/>
            </a:pPr>
            <a:r>
              <a:rPr lang="en-US" sz="3200" b="1" dirty="0">
                <a:solidFill>
                  <a:schemeClr val="accent1">
                    <a:lumMod val="75000"/>
                  </a:schemeClr>
                </a:solidFill>
              </a:rPr>
              <a:t>Family worded</a:t>
            </a:r>
          </a:p>
          <a:p>
            <a:pPr marL="0" indent="0" algn="ctr">
              <a:buNone/>
            </a:pPr>
            <a:r>
              <a:rPr lang="en-US" sz="3200" b="1" dirty="0">
                <a:solidFill>
                  <a:schemeClr val="accent1">
                    <a:lumMod val="75000"/>
                  </a:schemeClr>
                </a:solidFill>
              </a:rPr>
              <a:t>Positive </a:t>
            </a:r>
          </a:p>
          <a:p>
            <a:pPr marL="0" indent="0" algn="ctr">
              <a:buNone/>
            </a:pPr>
            <a:r>
              <a:rPr lang="en-US" sz="3200" b="1" dirty="0">
                <a:solidFill>
                  <a:schemeClr val="accent1">
                    <a:lumMod val="75000"/>
                  </a:schemeClr>
                </a:solidFill>
              </a:rPr>
              <a:t>Action-oriented</a:t>
            </a:r>
          </a:p>
          <a:p>
            <a:pPr marL="0" indent="0" algn="ctr">
              <a:buNone/>
            </a:pPr>
            <a:r>
              <a:rPr lang="en-US" sz="3200" b="1" dirty="0">
                <a:solidFill>
                  <a:schemeClr val="accent1">
                    <a:lumMod val="75000"/>
                  </a:schemeClr>
                </a:solidFill>
              </a:rPr>
              <a:t>Indicate changes</a:t>
            </a:r>
          </a:p>
        </p:txBody>
      </p:sp>
      <p:sp>
        <p:nvSpPr>
          <p:cNvPr id="2" name="Slide Number Placeholder 1">
            <a:extLst>
              <a:ext uri="{FF2B5EF4-FFF2-40B4-BE49-F238E27FC236}">
                <a16:creationId xmlns:a16="http://schemas.microsoft.com/office/drawing/2014/main" id="{58A519CF-E37C-3749-947F-300B9FBC7D7E}"/>
              </a:ext>
            </a:extLst>
          </p:cNvPr>
          <p:cNvSpPr>
            <a:spLocks noGrp="1"/>
          </p:cNvSpPr>
          <p:nvPr>
            <p:ph type="sldNum" sz="quarter" idx="12"/>
          </p:nvPr>
        </p:nvSpPr>
        <p:spPr/>
        <p:txBody>
          <a:bodyPr/>
          <a:lstStyle/>
          <a:p>
            <a:fld id="{26A003D0-92C7-48A9-9E81-4C2AD6C12F89}" type="slidenum">
              <a:rPr lang="en-BE" smtClean="0"/>
              <a:t>11</a:t>
            </a:fld>
            <a:endParaRPr lang="en-BE"/>
          </a:p>
        </p:txBody>
      </p:sp>
    </p:spTree>
    <p:extLst>
      <p:ext uri="{BB962C8B-B14F-4D97-AF65-F5344CB8AC3E}">
        <p14:creationId xmlns:p14="http://schemas.microsoft.com/office/powerpoint/2010/main" val="95676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a:extLst>
              <a:ext uri="{FF2B5EF4-FFF2-40B4-BE49-F238E27FC236}">
                <a16:creationId xmlns:a16="http://schemas.microsoft.com/office/drawing/2014/main" id="{1B92A09E-E1E0-45CD-9DFD-1E32F245BB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fld id="{ACB149EF-108F-45E9-87AB-0C3886BC6863}" type="slidenum">
              <a:rPr lang="en-US" altLang="el-GR" sz="1200">
                <a:solidFill>
                  <a:srgbClr val="898989"/>
                </a:solidFill>
                <a:cs typeface="Arial" panose="020B0604020202020204" pitchFamily="34" charset="0"/>
              </a:rPr>
              <a:pPr eaLnBrk="1" fontAlgn="base" hangingPunct="1">
                <a:spcBef>
                  <a:spcPct val="0"/>
                </a:spcBef>
                <a:spcAft>
                  <a:spcPct val="0"/>
                </a:spcAft>
              </a:pPr>
              <a:t>12</a:t>
            </a:fld>
            <a:endParaRPr lang="en-US" altLang="el-GR" sz="1200">
              <a:solidFill>
                <a:srgbClr val="898989"/>
              </a:solidFill>
              <a:cs typeface="Arial" panose="020B0604020202020204" pitchFamily="34" charset="0"/>
            </a:endParaRPr>
          </a:p>
        </p:txBody>
      </p:sp>
      <p:sp>
        <p:nvSpPr>
          <p:cNvPr id="33794" name="Content Placeholder 2">
            <a:extLst>
              <a:ext uri="{FF2B5EF4-FFF2-40B4-BE49-F238E27FC236}">
                <a16:creationId xmlns:a16="http://schemas.microsoft.com/office/drawing/2014/main" id="{F73BFF34-F86E-487C-B7AD-77331D05FE15}"/>
              </a:ext>
            </a:extLst>
          </p:cNvPr>
          <p:cNvSpPr>
            <a:spLocks noGrp="1"/>
          </p:cNvSpPr>
          <p:nvPr>
            <p:ph idx="1"/>
          </p:nvPr>
        </p:nvSpPr>
        <p:spPr>
          <a:xfrm>
            <a:off x="739036" y="1600201"/>
            <a:ext cx="10843364" cy="5249177"/>
          </a:xfrm>
          <a:solidFill>
            <a:schemeClr val="bg1"/>
          </a:solidFill>
        </p:spPr>
        <p:txBody>
          <a:bodyPr/>
          <a:lstStyle/>
          <a:p>
            <a:pPr marL="228600" indent="-228600" eaLnBrk="1" hangingPunct="1">
              <a:spcBef>
                <a:spcPts val="1200"/>
              </a:spcBef>
              <a:buNone/>
            </a:pPr>
            <a:r>
              <a:rPr lang="en-US" altLang="el-GR" sz="2800" b="1" dirty="0">
                <a:solidFill>
                  <a:schemeClr val="bg2">
                    <a:lumMod val="50000"/>
                  </a:schemeClr>
                </a:solidFill>
                <a:latin typeface="+mn-lt"/>
              </a:rPr>
              <a:t>Two types of child outcomes</a:t>
            </a:r>
            <a:r>
              <a:rPr lang="en-US" altLang="el-GR" sz="2200" b="1" dirty="0">
                <a:solidFill>
                  <a:schemeClr val="bg2">
                    <a:lumMod val="50000"/>
                  </a:schemeClr>
                </a:solidFill>
                <a:latin typeface="+mn-lt"/>
              </a:rPr>
              <a:t>:</a:t>
            </a:r>
          </a:p>
          <a:p>
            <a:pPr marL="228600" indent="-228600" eaLnBrk="1" hangingPunct="1">
              <a:spcBef>
                <a:spcPts val="1200"/>
              </a:spcBef>
            </a:pPr>
            <a:r>
              <a:rPr lang="en-US" altLang="el-GR" sz="2200" dirty="0">
                <a:solidFill>
                  <a:schemeClr val="tx1"/>
                </a:solidFill>
                <a:latin typeface="+mn-lt"/>
              </a:rPr>
              <a:t>Participation-based</a:t>
            </a:r>
          </a:p>
          <a:p>
            <a:pPr marL="228600" indent="-228600" eaLnBrk="1" hangingPunct="1">
              <a:spcBef>
                <a:spcPts val="1200"/>
              </a:spcBef>
            </a:pPr>
            <a:r>
              <a:rPr lang="en-US" altLang="el-GR" sz="2200" dirty="0">
                <a:solidFill>
                  <a:schemeClr val="tx1"/>
                </a:solidFill>
                <a:latin typeface="+mn-lt"/>
              </a:rPr>
              <a:t>Routine/activity-based</a:t>
            </a:r>
          </a:p>
          <a:p>
            <a:pPr marL="228600" indent="-228600" eaLnBrk="1" hangingPunct="1">
              <a:spcBef>
                <a:spcPts val="1200"/>
              </a:spcBef>
              <a:buNone/>
            </a:pPr>
            <a:r>
              <a:rPr lang="en-US" altLang="el-GR" sz="2800" b="1" dirty="0">
                <a:solidFill>
                  <a:schemeClr val="bg2">
                    <a:lumMod val="50000"/>
                  </a:schemeClr>
                </a:solidFill>
                <a:latin typeface="+mn-lt"/>
              </a:rPr>
              <a:t>Child outcomes should:</a:t>
            </a:r>
          </a:p>
          <a:p>
            <a:pPr marL="228600" indent="-228600" eaLnBrk="1" hangingPunct="1">
              <a:spcBef>
                <a:spcPts val="1200"/>
              </a:spcBef>
            </a:pPr>
            <a:r>
              <a:rPr lang="en-US" altLang="el-GR" sz="2200" dirty="0">
                <a:solidFill>
                  <a:schemeClr val="tx1"/>
                </a:solidFill>
                <a:latin typeface="+mn-lt"/>
              </a:rPr>
              <a:t>Enhance learning through functional participation in everyday activities (child is learner/actor)</a:t>
            </a:r>
          </a:p>
          <a:p>
            <a:pPr marL="228600" indent="-228600" eaLnBrk="1" hangingPunct="1">
              <a:spcBef>
                <a:spcPts val="1200"/>
              </a:spcBef>
            </a:pPr>
            <a:r>
              <a:rPr lang="en-US" altLang="el-GR" sz="2200" dirty="0">
                <a:solidFill>
                  <a:schemeClr val="tx1"/>
                </a:solidFill>
                <a:latin typeface="+mn-lt"/>
              </a:rPr>
              <a:t>Be important and meaningful to the family/caregiver (priorities)</a:t>
            </a:r>
          </a:p>
          <a:p>
            <a:pPr marL="228600" indent="-228600" eaLnBrk="1" hangingPunct="1">
              <a:spcBef>
                <a:spcPts val="1200"/>
              </a:spcBef>
            </a:pPr>
            <a:r>
              <a:rPr lang="en-US" altLang="el-GR" sz="2200" dirty="0">
                <a:solidFill>
                  <a:schemeClr val="tx1"/>
                </a:solidFill>
                <a:latin typeface="+mn-lt"/>
              </a:rPr>
              <a:t>Expand activity settings so child can be competent</a:t>
            </a:r>
          </a:p>
          <a:p>
            <a:pPr marL="228600" indent="-228600" eaLnBrk="1" hangingPunct="1">
              <a:spcBef>
                <a:spcPts val="1200"/>
              </a:spcBef>
            </a:pPr>
            <a:r>
              <a:rPr lang="en-US" altLang="el-GR" sz="2200" dirty="0">
                <a:solidFill>
                  <a:schemeClr val="tx1"/>
                </a:solidFill>
                <a:latin typeface="+mn-lt"/>
              </a:rPr>
              <a:t>Be based on child</a:t>
            </a:r>
            <a:r>
              <a:rPr lang="ja-JP" altLang="en-US" sz="2200" dirty="0">
                <a:solidFill>
                  <a:schemeClr val="tx1"/>
                </a:solidFill>
                <a:latin typeface="+mn-lt"/>
              </a:rPr>
              <a:t>’</a:t>
            </a:r>
            <a:r>
              <a:rPr lang="en-US" altLang="ja-JP" sz="2200" dirty="0">
                <a:solidFill>
                  <a:schemeClr val="tx1"/>
                </a:solidFill>
                <a:latin typeface="+mn-lt"/>
              </a:rPr>
              <a:t>s interests</a:t>
            </a:r>
            <a:endParaRPr lang="en-US" altLang="el-GR" sz="2200" dirty="0">
              <a:solidFill>
                <a:schemeClr val="tx1"/>
              </a:solidFill>
              <a:latin typeface="+mn-lt"/>
            </a:endParaRPr>
          </a:p>
        </p:txBody>
      </p:sp>
      <p:sp>
        <p:nvSpPr>
          <p:cNvPr id="2" name="Title 1">
            <a:extLst>
              <a:ext uri="{FF2B5EF4-FFF2-40B4-BE49-F238E27FC236}">
                <a16:creationId xmlns:a16="http://schemas.microsoft.com/office/drawing/2014/main" id="{53A8FC27-0793-4114-B6AD-CC17B3B778CE}"/>
              </a:ext>
            </a:extLst>
          </p:cNvPr>
          <p:cNvSpPr>
            <a:spLocks noGrp="1"/>
          </p:cNvSpPr>
          <p:nvPr>
            <p:ph type="title"/>
          </p:nvPr>
        </p:nvSpPr>
        <p:spPr>
          <a:xfrm>
            <a:off x="609600" y="522460"/>
            <a:ext cx="10972800" cy="762000"/>
          </a:xfrm>
        </p:spPr>
        <p:txBody>
          <a:bodyPr wrap="square" numCol="1" compatLnSpc="1">
            <a:prstTxWarp prst="textNoShape">
              <a:avLst/>
            </a:prstTxWarp>
          </a:bodyPr>
          <a:lstStyle/>
          <a:p>
            <a:r>
              <a:rPr lang="en-US" altLang="el-GR" sz="4000" i="0" dirty="0">
                <a:solidFill>
                  <a:schemeClr val="tx1"/>
                </a:solidFill>
                <a:effectLst>
                  <a:outerShdw blurRad="38100" dist="38100" dir="2700000" algn="tl">
                    <a:srgbClr val="C0C0C0"/>
                  </a:outerShdw>
                </a:effectLst>
                <a:latin typeface="+mj-lt"/>
              </a:rPr>
              <a:t>IFSP Child Outcomes</a:t>
            </a:r>
          </a:p>
        </p:txBody>
      </p:sp>
      <p:pic>
        <p:nvPicPr>
          <p:cNvPr id="5" name="Picture 4" descr="Logo&#10;&#10;Description automatically generated">
            <a:extLst>
              <a:ext uri="{FF2B5EF4-FFF2-40B4-BE49-F238E27FC236}">
                <a16:creationId xmlns:a16="http://schemas.microsoft.com/office/drawing/2014/main" id="{A7917C6B-120C-4F57-8D0C-1EA61C9827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9986" y="-158150"/>
            <a:ext cx="2856944" cy="2019959"/>
          </a:xfrm>
          <a:prstGeom prst="rect">
            <a:avLst/>
          </a:prstGeom>
        </p:spPr>
      </p:pic>
      <p:pic>
        <p:nvPicPr>
          <p:cNvPr id="6" name="Image" descr="Image">
            <a:extLst>
              <a:ext uri="{FF2B5EF4-FFF2-40B4-BE49-F238E27FC236}">
                <a16:creationId xmlns:a16="http://schemas.microsoft.com/office/drawing/2014/main" id="{46703602-56A6-4DCD-A67C-9DA45870183C}"/>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9BEA56B8-F239-4F90-8719-9D439B957C91}"/>
              </a:ext>
            </a:extLst>
          </p:cNvPr>
          <p:cNvPicPr>
            <a:picLocks noChangeAspect="1"/>
          </p:cNvPicPr>
          <p:nvPr/>
        </p:nvPicPr>
        <p:blipFill>
          <a:blip r:embed="rId5"/>
          <a:stretch>
            <a:fillRect/>
          </a:stretch>
        </p:blipFill>
        <p:spPr>
          <a:xfrm>
            <a:off x="9684917" y="5962389"/>
            <a:ext cx="2507083" cy="895611"/>
          </a:xfrm>
          <a:prstGeom prst="rect">
            <a:avLst/>
          </a:prstGeom>
          <a:ln w="12700">
            <a:miter lim="400000"/>
          </a:ln>
        </p:spPr>
      </p:pic>
    </p:spTree>
    <p:extLst>
      <p:ext uri="{BB962C8B-B14F-4D97-AF65-F5344CB8AC3E}">
        <p14:creationId xmlns:p14="http://schemas.microsoft.com/office/powerpoint/2010/main" val="305597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9986" y="-339986"/>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25203" y="573733"/>
            <a:ext cx="10577052" cy="798211"/>
          </a:xfrm>
        </p:spPr>
        <p:txBody>
          <a:bodyPr>
            <a:normAutofit/>
          </a:bodyPr>
          <a:lstStyle/>
          <a:p>
            <a:r>
              <a:rPr lang="en-US" b="1" dirty="0">
                <a:solidFill>
                  <a:schemeClr val="accent1"/>
                </a:solidFill>
              </a:rPr>
              <a:t>IFSP Family Outcomes</a:t>
            </a:r>
            <a:endParaRPr lang="en-GB" b="1" dirty="0">
              <a:solidFill>
                <a:schemeClr val="accent1"/>
              </a:solidFill>
            </a:endParaRPr>
          </a:p>
        </p:txBody>
      </p:sp>
      <p:sp>
        <p:nvSpPr>
          <p:cNvPr id="4" name="Content Placeholder 3">
            <a:extLst>
              <a:ext uri="{FF2B5EF4-FFF2-40B4-BE49-F238E27FC236}">
                <a16:creationId xmlns:a16="http://schemas.microsoft.com/office/drawing/2014/main" id="{0FB2EEDA-D6F6-F046-B140-4608D1240F5E}"/>
              </a:ext>
            </a:extLst>
          </p:cNvPr>
          <p:cNvSpPr>
            <a:spLocks noGrp="1"/>
          </p:cNvSpPr>
          <p:nvPr>
            <p:ph idx="1"/>
          </p:nvPr>
        </p:nvSpPr>
        <p:spPr/>
        <p:txBody>
          <a:bodyPr/>
          <a:lstStyle/>
          <a:p>
            <a:endParaRPr lang="en-BE"/>
          </a:p>
        </p:txBody>
      </p:sp>
      <p:sp>
        <p:nvSpPr>
          <p:cNvPr id="9" name="Content Placeholder 2">
            <a:extLst>
              <a:ext uri="{FF2B5EF4-FFF2-40B4-BE49-F238E27FC236}">
                <a16:creationId xmlns:a16="http://schemas.microsoft.com/office/drawing/2014/main" id="{DDE99C18-C5C9-FA45-83EF-106B046CA5E3}"/>
              </a:ext>
            </a:extLst>
          </p:cNvPr>
          <p:cNvSpPr txBox="1">
            <a:spLocks/>
          </p:cNvSpPr>
          <p:nvPr/>
        </p:nvSpPr>
        <p:spPr>
          <a:xfrm>
            <a:off x="799010" y="1732309"/>
            <a:ext cx="9803704" cy="445206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Font typeface="Arial" panose="020B0604020202020204" pitchFamily="34" charset="0"/>
              <a:buNone/>
            </a:pPr>
            <a:r>
              <a:rPr lang="en-US" altLang="el-GR" b="1" dirty="0">
                <a:latin typeface="Arial" panose="020B0604020202020204" pitchFamily="34" charset="0"/>
              </a:rPr>
              <a:t>Two types of family outcomes:</a:t>
            </a:r>
          </a:p>
          <a:p>
            <a:pPr>
              <a:spcBef>
                <a:spcPts val="1200"/>
              </a:spcBef>
            </a:pPr>
            <a:r>
              <a:rPr lang="en-US" altLang="el-GR" sz="2200" dirty="0">
                <a:solidFill>
                  <a:srgbClr val="4B5A6F"/>
                </a:solidFill>
                <a:latin typeface="Arial" panose="020B0604020202020204" pitchFamily="34" charset="0"/>
              </a:rPr>
              <a:t>Participation-based</a:t>
            </a:r>
          </a:p>
          <a:p>
            <a:pPr>
              <a:spcBef>
                <a:spcPts val="1200"/>
              </a:spcBef>
            </a:pPr>
            <a:r>
              <a:rPr lang="en-US" altLang="el-GR" sz="2200" dirty="0">
                <a:solidFill>
                  <a:srgbClr val="4B5A6F"/>
                </a:solidFill>
                <a:latin typeface="Arial" panose="020B0604020202020204" pitchFamily="34" charset="0"/>
              </a:rPr>
              <a:t>Resource-based</a:t>
            </a:r>
          </a:p>
          <a:p>
            <a:pPr>
              <a:spcBef>
                <a:spcPts val="1200"/>
              </a:spcBef>
              <a:buFont typeface="Arial" panose="020B0604020202020204" pitchFamily="34" charset="0"/>
              <a:buNone/>
            </a:pPr>
            <a:r>
              <a:rPr lang="en-US" altLang="el-GR" b="1" dirty="0">
                <a:latin typeface="Arial" panose="020B0604020202020204" pitchFamily="34" charset="0"/>
              </a:rPr>
              <a:t>Family outcomes should:</a:t>
            </a:r>
          </a:p>
          <a:p>
            <a:pPr>
              <a:spcBef>
                <a:spcPts val="1200"/>
              </a:spcBef>
            </a:pPr>
            <a:r>
              <a:rPr lang="en-US" altLang="el-GR" sz="2200" dirty="0">
                <a:solidFill>
                  <a:srgbClr val="4B5A6F"/>
                </a:solidFill>
                <a:latin typeface="Arial" panose="020B0604020202020204" pitchFamily="34" charset="0"/>
              </a:rPr>
              <a:t>Enhance capacity of (family is learner/actor)</a:t>
            </a:r>
          </a:p>
          <a:p>
            <a:pPr>
              <a:spcBef>
                <a:spcPts val="1200"/>
              </a:spcBef>
            </a:pPr>
            <a:r>
              <a:rPr lang="en-US" altLang="el-GR" sz="2200" dirty="0">
                <a:solidFill>
                  <a:srgbClr val="4B5A6F"/>
                </a:solidFill>
                <a:latin typeface="Arial" panose="020B0604020202020204" pitchFamily="34" charset="0"/>
              </a:rPr>
              <a:t>Support accessing community resources and supports (service coordinator supported)</a:t>
            </a:r>
          </a:p>
          <a:p>
            <a:pPr>
              <a:spcBef>
                <a:spcPts val="1200"/>
              </a:spcBef>
            </a:pPr>
            <a:r>
              <a:rPr lang="en-US" altLang="el-GR" sz="2200" dirty="0">
                <a:solidFill>
                  <a:srgbClr val="4B5A6F"/>
                </a:solidFill>
                <a:latin typeface="Arial" panose="020B0604020202020204" pitchFamily="34" charset="0"/>
              </a:rPr>
              <a:t>Be important and meaningful to the family/caregiver (priorities)</a:t>
            </a:r>
          </a:p>
          <a:p>
            <a:pPr>
              <a:spcBef>
                <a:spcPts val="1200"/>
              </a:spcBef>
            </a:pPr>
            <a:r>
              <a:rPr lang="en-US" altLang="el-GR" sz="2200" dirty="0">
                <a:solidFill>
                  <a:srgbClr val="4B5A6F"/>
                </a:solidFill>
                <a:latin typeface="Arial" panose="020B0604020202020204" pitchFamily="34" charset="0"/>
              </a:rPr>
              <a:t>Be based on family</a:t>
            </a:r>
            <a:r>
              <a:rPr lang="ja-JP" altLang="en-US" sz="2200">
                <a:solidFill>
                  <a:srgbClr val="4B5A6F"/>
                </a:solidFill>
                <a:latin typeface="Arial" panose="020B0604020202020204" pitchFamily="34" charset="0"/>
              </a:rPr>
              <a:t>’</a:t>
            </a:r>
            <a:r>
              <a:rPr lang="en-US" altLang="ja-JP" sz="2200" dirty="0">
                <a:solidFill>
                  <a:srgbClr val="4B5A6F"/>
                </a:solidFill>
                <a:latin typeface="Arial" panose="020B0604020202020204" pitchFamily="34" charset="0"/>
              </a:rPr>
              <a:t>s interests</a:t>
            </a:r>
          </a:p>
        </p:txBody>
      </p:sp>
      <p:sp>
        <p:nvSpPr>
          <p:cNvPr id="2" name="Slide Number Placeholder 1">
            <a:extLst>
              <a:ext uri="{FF2B5EF4-FFF2-40B4-BE49-F238E27FC236}">
                <a16:creationId xmlns:a16="http://schemas.microsoft.com/office/drawing/2014/main" id="{93BAFA6E-EF28-D641-A462-45E09A085CBB}"/>
              </a:ext>
            </a:extLst>
          </p:cNvPr>
          <p:cNvSpPr>
            <a:spLocks noGrp="1"/>
          </p:cNvSpPr>
          <p:nvPr>
            <p:ph type="sldNum" sz="quarter" idx="12"/>
          </p:nvPr>
        </p:nvSpPr>
        <p:spPr/>
        <p:txBody>
          <a:bodyPr/>
          <a:lstStyle/>
          <a:p>
            <a:fld id="{26A003D0-92C7-48A9-9E81-4C2AD6C12F89}" type="slidenum">
              <a:rPr lang="en-BE" smtClean="0"/>
              <a:t>13</a:t>
            </a:fld>
            <a:endParaRPr lang="en-BE"/>
          </a:p>
        </p:txBody>
      </p:sp>
    </p:spTree>
    <p:extLst>
      <p:ext uri="{BB962C8B-B14F-4D97-AF65-F5344CB8AC3E}">
        <p14:creationId xmlns:p14="http://schemas.microsoft.com/office/powerpoint/2010/main" val="380731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280123"/>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00192"/>
            <a:ext cx="2507083" cy="595087"/>
          </a:xfrm>
          <a:prstGeom prst="rect">
            <a:avLst/>
          </a:prstGeom>
          <a:ln w="12700">
            <a:miter lim="400000"/>
          </a:ln>
        </p:spPr>
      </p:pic>
      <p:pic>
        <p:nvPicPr>
          <p:cNvPr id="8" name="Picture 7">
            <a:extLst>
              <a:ext uri="{FF2B5EF4-FFF2-40B4-BE49-F238E27FC236}">
                <a16:creationId xmlns:a16="http://schemas.microsoft.com/office/drawing/2014/main" id="{3BE52F6E-72C2-4B99-82B2-9CB7A290A181}"/>
              </a:ext>
            </a:extLst>
          </p:cNvPr>
          <p:cNvPicPr>
            <a:picLocks noChangeAspect="1"/>
          </p:cNvPicPr>
          <p:nvPr/>
        </p:nvPicPr>
        <p:blipFill>
          <a:blip r:embed="rId6"/>
          <a:stretch>
            <a:fillRect/>
          </a:stretch>
        </p:blipFill>
        <p:spPr>
          <a:xfrm>
            <a:off x="2323977" y="917825"/>
            <a:ext cx="9237646" cy="5621087"/>
          </a:xfrm>
          <a:prstGeom prst="rect">
            <a:avLst/>
          </a:prstGeom>
        </p:spPr>
      </p:pic>
      <p:sp>
        <p:nvSpPr>
          <p:cNvPr id="2" name="Slide Number Placeholder 1">
            <a:extLst>
              <a:ext uri="{FF2B5EF4-FFF2-40B4-BE49-F238E27FC236}">
                <a16:creationId xmlns:a16="http://schemas.microsoft.com/office/drawing/2014/main" id="{2A3168DA-A438-D84C-B55B-9C75327BE08B}"/>
              </a:ext>
            </a:extLst>
          </p:cNvPr>
          <p:cNvSpPr>
            <a:spLocks noGrp="1"/>
          </p:cNvSpPr>
          <p:nvPr>
            <p:ph type="sldNum" sz="quarter" idx="12"/>
          </p:nvPr>
        </p:nvSpPr>
        <p:spPr/>
        <p:txBody>
          <a:bodyPr/>
          <a:lstStyle/>
          <a:p>
            <a:fld id="{26A003D0-92C7-48A9-9E81-4C2AD6C12F89}" type="slidenum">
              <a:rPr lang="en-BE" smtClean="0"/>
              <a:t>14</a:t>
            </a:fld>
            <a:endParaRPr lang="en-BE"/>
          </a:p>
        </p:txBody>
      </p:sp>
    </p:spTree>
    <p:extLst>
      <p:ext uri="{BB962C8B-B14F-4D97-AF65-F5344CB8AC3E}">
        <p14:creationId xmlns:p14="http://schemas.microsoft.com/office/powerpoint/2010/main" val="83070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35056" y="60250"/>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482712"/>
            <a:ext cx="2507083" cy="595087"/>
          </a:xfrm>
          <a:prstGeom prst="rect">
            <a:avLst/>
          </a:prstGeom>
          <a:ln w="12700">
            <a:miter lim="400000"/>
          </a:ln>
        </p:spPr>
      </p:pic>
      <p:graphicFrame>
        <p:nvGraphicFramePr>
          <p:cNvPr id="9" name="Content Placeholder 3">
            <a:extLst>
              <a:ext uri="{FF2B5EF4-FFF2-40B4-BE49-F238E27FC236}">
                <a16:creationId xmlns:a16="http://schemas.microsoft.com/office/drawing/2014/main" id="{42FE6E9E-04E0-4431-94B2-94C647B956B4}"/>
              </a:ext>
            </a:extLst>
          </p:cNvPr>
          <p:cNvGraphicFramePr>
            <a:graphicFrameLocks/>
          </p:cNvGraphicFramePr>
          <p:nvPr>
            <p:extLst>
              <p:ext uri="{D42A27DB-BD31-4B8C-83A1-F6EECF244321}">
                <p14:modId xmlns:p14="http://schemas.microsoft.com/office/powerpoint/2010/main" val="407864875"/>
              </p:ext>
            </p:extLst>
          </p:nvPr>
        </p:nvGraphicFramePr>
        <p:xfrm>
          <a:off x="795742" y="874822"/>
          <a:ext cx="8539314" cy="5491565"/>
        </p:xfrm>
        <a:graphic>
          <a:graphicData uri="http://schemas.openxmlformats.org/drawingml/2006/table">
            <a:tbl>
              <a:tblPr firstRow="1" bandRow="1">
                <a:tableStyleId>{5940675A-B579-460E-94D1-54222C63F5DA}</a:tableStyleId>
              </a:tblPr>
              <a:tblGrid>
                <a:gridCol w="2846438">
                  <a:extLst>
                    <a:ext uri="{9D8B030D-6E8A-4147-A177-3AD203B41FA5}">
                      <a16:colId xmlns:a16="http://schemas.microsoft.com/office/drawing/2014/main" val="20000"/>
                    </a:ext>
                  </a:extLst>
                </a:gridCol>
                <a:gridCol w="2846438">
                  <a:extLst>
                    <a:ext uri="{9D8B030D-6E8A-4147-A177-3AD203B41FA5}">
                      <a16:colId xmlns:a16="http://schemas.microsoft.com/office/drawing/2014/main" val="20001"/>
                    </a:ext>
                  </a:extLst>
                </a:gridCol>
                <a:gridCol w="2846438">
                  <a:extLst>
                    <a:ext uri="{9D8B030D-6E8A-4147-A177-3AD203B41FA5}">
                      <a16:colId xmlns:a16="http://schemas.microsoft.com/office/drawing/2014/main" val="20002"/>
                    </a:ext>
                  </a:extLst>
                </a:gridCol>
              </a:tblGrid>
              <a:tr h="1219745">
                <a:tc>
                  <a:txBody>
                    <a:bodyPr/>
                    <a:lstStyle/>
                    <a:p>
                      <a:r>
                        <a:rPr lang="en-US" sz="2800" b="1" dirty="0"/>
                        <a:t>Necessary</a:t>
                      </a:r>
                    </a:p>
                    <a:p>
                      <a:r>
                        <a:rPr lang="en-US" sz="2800" b="1" dirty="0"/>
                        <a:t>Functional</a:t>
                      </a:r>
                    </a:p>
                  </a:txBody>
                  <a:tcPr>
                    <a:solidFill>
                      <a:schemeClr val="bg1">
                        <a:lumMod val="85000"/>
                      </a:schemeClr>
                    </a:solidFill>
                  </a:tcPr>
                </a:tc>
                <a:tc>
                  <a:txBody>
                    <a:bodyPr/>
                    <a:lstStyle/>
                    <a:p>
                      <a:r>
                        <a:rPr lang="en-US" sz="2800" b="1" dirty="0"/>
                        <a:t>3</a:t>
                      </a:r>
                      <a:r>
                        <a:rPr lang="en-US" sz="2800" b="1" baseline="30000" dirty="0"/>
                        <a:t>rd</a:t>
                      </a:r>
                      <a:r>
                        <a:rPr lang="en-US" sz="2800" b="1" dirty="0"/>
                        <a:t> Word</a:t>
                      </a:r>
                      <a:r>
                        <a:rPr lang="en-US" sz="2800" b="1" baseline="0" dirty="0"/>
                        <a:t> Rule-</a:t>
                      </a:r>
                    </a:p>
                    <a:p>
                      <a:pPr algn="ctr"/>
                      <a:r>
                        <a:rPr lang="en-US" sz="2800" b="1" baseline="0" dirty="0"/>
                        <a:t>Action</a:t>
                      </a:r>
                    </a:p>
                  </a:txBody>
                  <a:tcPr>
                    <a:solidFill>
                      <a:schemeClr val="accent1">
                        <a:lumMod val="60000"/>
                        <a:lumOff val="40000"/>
                      </a:schemeClr>
                    </a:solidFill>
                  </a:tcPr>
                </a:tc>
                <a:tc>
                  <a:txBody>
                    <a:bodyPr/>
                    <a:lstStyle/>
                    <a:p>
                      <a:r>
                        <a:rPr lang="en-US" sz="2800" b="1" dirty="0"/>
                        <a:t>Jargon-Free</a:t>
                      </a:r>
                    </a:p>
                  </a:txBody>
                  <a:tcPr>
                    <a:solidFill>
                      <a:schemeClr val="bg1">
                        <a:lumMod val="85000"/>
                      </a:schemeClr>
                    </a:solidFill>
                  </a:tcPr>
                </a:tc>
                <a:extLst>
                  <a:ext uri="{0D108BD9-81ED-4DB2-BD59-A6C34878D82A}">
                    <a16:rowId xmlns:a16="http://schemas.microsoft.com/office/drawing/2014/main" val="10000"/>
                  </a:ext>
                </a:extLst>
              </a:tr>
              <a:tr h="1442011">
                <a:tc>
                  <a:txBody>
                    <a:bodyPr/>
                    <a:lstStyle/>
                    <a:p>
                      <a:r>
                        <a:rPr lang="en-US" sz="2800" b="1" dirty="0"/>
                        <a:t>Discipline-Free</a:t>
                      </a:r>
                    </a:p>
                  </a:txBody>
                  <a:tcPr>
                    <a:solidFill>
                      <a:schemeClr val="bg1">
                        <a:lumMod val="85000"/>
                      </a:schemeClr>
                    </a:solidFill>
                  </a:tcPr>
                </a:tc>
                <a:tc>
                  <a:txBody>
                    <a:bodyPr/>
                    <a:lstStyle/>
                    <a:p>
                      <a:pPr algn="ctr"/>
                      <a:endParaRPr lang="en-US" sz="3600" b="1" dirty="0">
                        <a:solidFill>
                          <a:schemeClr val="bg1"/>
                        </a:solidFill>
                      </a:endParaRPr>
                    </a:p>
                    <a:p>
                      <a:pPr algn="ctr"/>
                      <a:r>
                        <a:rPr lang="en-US" sz="3600" b="1" dirty="0">
                          <a:solidFill>
                            <a:schemeClr val="bg1"/>
                          </a:solidFill>
                        </a:rPr>
                        <a:t>OUTCOME</a:t>
                      </a:r>
                    </a:p>
                  </a:txBody>
                  <a:tcPr>
                    <a:solidFill>
                      <a:schemeClr val="accent1">
                        <a:lumMod val="50000"/>
                      </a:schemeClr>
                    </a:solidFill>
                  </a:tcPr>
                </a:tc>
                <a:tc>
                  <a:txBody>
                    <a:bodyPr/>
                    <a:lstStyle/>
                    <a:p>
                      <a:r>
                        <a:rPr lang="en-US" sz="2800" b="1" dirty="0"/>
                        <a:t>Emphasize</a:t>
                      </a:r>
                      <a:r>
                        <a:rPr lang="en-US" sz="2800" b="1" baseline="0" dirty="0"/>
                        <a:t> the Positive</a:t>
                      </a:r>
                      <a:endParaRPr lang="en-US" sz="2800" b="1" dirty="0"/>
                    </a:p>
                  </a:txBody>
                  <a:tcPr>
                    <a:solidFill>
                      <a:schemeClr val="bg1">
                        <a:lumMod val="85000"/>
                      </a:schemeClr>
                    </a:solidFill>
                  </a:tcPr>
                </a:tc>
                <a:extLst>
                  <a:ext uri="{0D108BD9-81ED-4DB2-BD59-A6C34878D82A}">
                    <a16:rowId xmlns:a16="http://schemas.microsoft.com/office/drawing/2014/main" val="10001"/>
                  </a:ext>
                </a:extLst>
              </a:tr>
              <a:tr h="2829809">
                <a:tc>
                  <a:txBody>
                    <a:bodyPr/>
                    <a:lstStyle/>
                    <a:p>
                      <a:r>
                        <a:rPr lang="en-US" sz="2800" b="1" dirty="0"/>
                        <a:t>Reflects Real Life</a:t>
                      </a:r>
                    </a:p>
                  </a:txBody>
                  <a:tcPr>
                    <a:solidFill>
                      <a:schemeClr val="bg1">
                        <a:lumMod val="85000"/>
                      </a:schemeClr>
                    </a:solidFill>
                  </a:tcPr>
                </a:tc>
                <a:tc>
                  <a:txBody>
                    <a:bodyPr/>
                    <a:lstStyle/>
                    <a:p>
                      <a:r>
                        <a:rPr lang="en-US" sz="2400" b="1" dirty="0"/>
                        <a:t>Context</a:t>
                      </a:r>
                    </a:p>
                    <a:p>
                      <a:r>
                        <a:rPr lang="en-US" sz="2400" b="1" dirty="0"/>
                        <a:t>Family Concerns</a:t>
                      </a:r>
                    </a:p>
                    <a:p>
                      <a:r>
                        <a:rPr lang="en-US" sz="2400" b="1" dirty="0"/>
                        <a:t>Family Priorities</a:t>
                      </a:r>
                    </a:p>
                    <a:p>
                      <a:r>
                        <a:rPr lang="en-US" sz="2400" b="1" dirty="0"/>
                        <a:t>Strengths-Based</a:t>
                      </a:r>
                    </a:p>
                  </a:txBody>
                  <a:tcPr>
                    <a:solidFill>
                      <a:schemeClr val="accent1">
                        <a:lumMod val="60000"/>
                        <a:lumOff val="40000"/>
                      </a:schemeClr>
                    </a:solidFill>
                  </a:tcPr>
                </a:tc>
                <a:tc>
                  <a:txBody>
                    <a:bodyPr/>
                    <a:lstStyle/>
                    <a:p>
                      <a:r>
                        <a:rPr lang="en-US" sz="2800" b="1" dirty="0"/>
                        <a:t>Avoid Passive Words</a:t>
                      </a:r>
                    </a:p>
                    <a:p>
                      <a:r>
                        <a:rPr lang="en-US" sz="2000" b="1" dirty="0"/>
                        <a:t>(tolerate,</a:t>
                      </a:r>
                      <a:r>
                        <a:rPr lang="en-US" sz="2000" b="1" baseline="0" dirty="0"/>
                        <a:t> maintain, receive, improve)</a:t>
                      </a:r>
                      <a:endParaRPr lang="en-US" sz="2000" b="1"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AB70C56B-0E9C-5F4E-AF2A-5ABC214DBAB2}"/>
              </a:ext>
            </a:extLst>
          </p:cNvPr>
          <p:cNvSpPr>
            <a:spLocks noGrp="1"/>
          </p:cNvSpPr>
          <p:nvPr>
            <p:ph type="sldNum" sz="quarter" idx="12"/>
          </p:nvPr>
        </p:nvSpPr>
        <p:spPr/>
        <p:txBody>
          <a:bodyPr/>
          <a:lstStyle/>
          <a:p>
            <a:fld id="{26A003D0-92C7-48A9-9E81-4C2AD6C12F89}" type="slidenum">
              <a:rPr lang="en-BE" smtClean="0"/>
              <a:t>15</a:t>
            </a:fld>
            <a:endParaRPr lang="en-BE"/>
          </a:p>
        </p:txBody>
      </p:sp>
    </p:spTree>
    <p:extLst>
      <p:ext uri="{BB962C8B-B14F-4D97-AF65-F5344CB8AC3E}">
        <p14:creationId xmlns:p14="http://schemas.microsoft.com/office/powerpoint/2010/main" val="138138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9986" y="-26764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graphicFrame>
        <p:nvGraphicFramePr>
          <p:cNvPr id="10" name="Diagram 9">
            <a:extLst>
              <a:ext uri="{FF2B5EF4-FFF2-40B4-BE49-F238E27FC236}">
                <a16:creationId xmlns:a16="http://schemas.microsoft.com/office/drawing/2014/main" id="{356AC56E-F42E-42A4-B1B9-0C025ADD2D08}"/>
              </a:ext>
            </a:extLst>
          </p:cNvPr>
          <p:cNvGraphicFramePr/>
          <p:nvPr>
            <p:extLst>
              <p:ext uri="{D42A27DB-BD31-4B8C-83A1-F6EECF244321}">
                <p14:modId xmlns:p14="http://schemas.microsoft.com/office/powerpoint/2010/main" val="720383436"/>
              </p:ext>
            </p:extLst>
          </p:nvPr>
        </p:nvGraphicFramePr>
        <p:xfrm>
          <a:off x="747793" y="742336"/>
          <a:ext cx="6096000" cy="586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 Placeholder 2">
            <a:extLst>
              <a:ext uri="{FF2B5EF4-FFF2-40B4-BE49-F238E27FC236}">
                <a16:creationId xmlns:a16="http://schemas.microsoft.com/office/drawing/2014/main" id="{2EC8B60B-90E0-4FF3-8AA7-1AA27F8E3EC1}"/>
              </a:ext>
            </a:extLst>
          </p:cNvPr>
          <p:cNvSpPr txBox="1">
            <a:spLocks/>
          </p:cNvSpPr>
          <p:nvPr/>
        </p:nvSpPr>
        <p:spPr>
          <a:xfrm>
            <a:off x="7170317" y="1978890"/>
            <a:ext cx="2640110" cy="4343400"/>
          </a:xfrm>
          <a:prstGeom prst="rect">
            <a:avLst/>
          </a:prstGeom>
          <a:solidFill>
            <a:schemeClr val="accent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 specific with activity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 direct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Ask: </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What does the family want the child to do and when?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IFSP outcome is a benchmark representing what we would like to happen</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Don’t forget: third word rule</a:t>
            </a:r>
          </a:p>
        </p:txBody>
      </p:sp>
      <p:sp>
        <p:nvSpPr>
          <p:cNvPr id="13" name="Title 1">
            <a:extLst>
              <a:ext uri="{FF2B5EF4-FFF2-40B4-BE49-F238E27FC236}">
                <a16:creationId xmlns:a16="http://schemas.microsoft.com/office/drawing/2014/main" id="{21AA67F6-4D03-49B5-A38C-4B0A4FA83F55}"/>
              </a:ext>
            </a:extLst>
          </p:cNvPr>
          <p:cNvSpPr>
            <a:spLocks noGrp="1"/>
          </p:cNvSpPr>
          <p:nvPr>
            <p:ph type="title"/>
          </p:nvPr>
        </p:nvSpPr>
        <p:spPr>
          <a:xfrm>
            <a:off x="7170317" y="630926"/>
            <a:ext cx="2640110" cy="1347964"/>
          </a:xfrm>
          <a:ln>
            <a:solidFill>
              <a:srgbClr val="7030A0"/>
            </a:solidFill>
          </a:ln>
        </p:spPr>
        <p:txBody>
          <a:bodyPr>
            <a:normAutofit fontScale="90000"/>
          </a:bodyPr>
          <a:lstStyle/>
          <a:p>
            <a:pPr algn="ctr"/>
            <a:br>
              <a:rPr lang="en-US" sz="1800" b="0" dirty="0"/>
            </a:br>
            <a:br>
              <a:rPr lang="en-US" sz="1800" b="0" dirty="0"/>
            </a:br>
            <a:r>
              <a:rPr lang="en-US" sz="2200" b="1" dirty="0"/>
              <a:t>Functional? </a:t>
            </a:r>
            <a:br>
              <a:rPr lang="en-US" sz="2200" b="1" dirty="0"/>
            </a:br>
            <a:r>
              <a:rPr lang="en-US" sz="2200" b="1" dirty="0"/>
              <a:t>Meaningful? Child? Family?</a:t>
            </a:r>
            <a:br>
              <a:rPr lang="en-US" sz="2200" b="1" dirty="0"/>
            </a:br>
            <a:endParaRPr lang="en-US" b="1" dirty="0"/>
          </a:p>
        </p:txBody>
      </p:sp>
      <p:sp>
        <p:nvSpPr>
          <p:cNvPr id="2" name="Slide Number Placeholder 1">
            <a:extLst>
              <a:ext uri="{FF2B5EF4-FFF2-40B4-BE49-F238E27FC236}">
                <a16:creationId xmlns:a16="http://schemas.microsoft.com/office/drawing/2014/main" id="{C04E7299-B956-8A44-9EAA-6BCE7F82E7B2}"/>
              </a:ext>
            </a:extLst>
          </p:cNvPr>
          <p:cNvSpPr>
            <a:spLocks noGrp="1"/>
          </p:cNvSpPr>
          <p:nvPr>
            <p:ph type="sldNum" sz="quarter" idx="12"/>
          </p:nvPr>
        </p:nvSpPr>
        <p:spPr/>
        <p:txBody>
          <a:bodyPr/>
          <a:lstStyle/>
          <a:p>
            <a:fld id="{26A003D0-92C7-48A9-9E81-4C2AD6C12F89}" type="slidenum">
              <a:rPr lang="en-BE" smtClean="0"/>
              <a:t>16</a:t>
            </a:fld>
            <a:endParaRPr lang="en-BE"/>
          </a:p>
        </p:txBody>
      </p:sp>
    </p:spTree>
    <p:extLst>
      <p:ext uri="{BB962C8B-B14F-4D97-AF65-F5344CB8AC3E}">
        <p14:creationId xmlns:p14="http://schemas.microsoft.com/office/powerpoint/2010/main" val="191964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a:extLst>
              <a:ext uri="{FF2B5EF4-FFF2-40B4-BE49-F238E27FC236}">
                <a16:creationId xmlns:a16="http://schemas.microsoft.com/office/drawing/2014/main" id="{045B9392-5A60-4A04-BC4A-8D517EB221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068AF15-C71A-4478-B5E5-9434F7EB82CB}" type="slidenum">
              <a:rPr lang="en-US" altLang="el-GR" sz="1200">
                <a:solidFill>
                  <a:srgbClr val="898989"/>
                </a:solidFill>
                <a:cs typeface="Arial" panose="020B0604020202020204" pitchFamily="34" charset="0"/>
              </a:rPr>
              <a:pPr eaLnBrk="1" hangingPunct="1"/>
              <a:t>17</a:t>
            </a:fld>
            <a:endParaRPr lang="en-US" altLang="el-GR" sz="1200">
              <a:solidFill>
                <a:srgbClr val="898989"/>
              </a:solidFill>
              <a:cs typeface="Arial" panose="020B0604020202020204" pitchFamily="34" charset="0"/>
            </a:endParaRPr>
          </a:p>
        </p:txBody>
      </p:sp>
      <p:sp>
        <p:nvSpPr>
          <p:cNvPr id="68611" name="Rectangle 3">
            <a:extLst>
              <a:ext uri="{FF2B5EF4-FFF2-40B4-BE49-F238E27FC236}">
                <a16:creationId xmlns:a16="http://schemas.microsoft.com/office/drawing/2014/main" id="{AAA055BB-A375-4ADC-B9B8-F143780C826C}"/>
              </a:ext>
            </a:extLst>
          </p:cNvPr>
          <p:cNvSpPr>
            <a:spLocks noGrp="1" noChangeArrowheads="1"/>
          </p:cNvSpPr>
          <p:nvPr>
            <p:ph sz="quarter" idx="4"/>
          </p:nvPr>
        </p:nvSpPr>
        <p:spPr>
          <a:xfrm>
            <a:off x="6169026" y="2174876"/>
            <a:ext cx="5173448" cy="2720006"/>
          </a:xfrm>
          <a:solidFill>
            <a:schemeClr val="bg1">
              <a:lumMod val="75000"/>
            </a:schemeClr>
          </a:solidFill>
          <a:ln w="38100">
            <a:solidFill>
              <a:schemeClr val="tx1">
                <a:lumMod val="75000"/>
                <a:lumOff val="25000"/>
              </a:schemeClr>
            </a:solidFill>
          </a:ln>
        </p:spPr>
        <p:txBody>
          <a:bodyPr anchor="ctr">
            <a:normAutofit/>
          </a:bodyPr>
          <a:lstStyle/>
          <a:p>
            <a:pPr marL="0" indent="3175" algn="ctr">
              <a:lnSpc>
                <a:spcPct val="80000"/>
              </a:lnSpc>
              <a:buNone/>
            </a:pPr>
            <a:r>
              <a:rPr lang="ja-JP" altLang="en-US" dirty="0">
                <a:latin typeface="Arial" panose="020B0604020202020204" pitchFamily="34" charset="0"/>
              </a:rPr>
              <a:t>“</a:t>
            </a:r>
            <a:r>
              <a:rPr lang="en-US" altLang="ja-JP" dirty="0">
                <a:latin typeface="Arial" panose="020B0604020202020204" pitchFamily="34" charset="0"/>
              </a:rPr>
              <a:t>John will improve muscle tone for sitting.”</a:t>
            </a:r>
          </a:p>
        </p:txBody>
      </p:sp>
      <p:sp>
        <p:nvSpPr>
          <p:cNvPr id="3" name="Text Placeholder 2">
            <a:extLst>
              <a:ext uri="{FF2B5EF4-FFF2-40B4-BE49-F238E27FC236}">
                <a16:creationId xmlns:a16="http://schemas.microsoft.com/office/drawing/2014/main" id="{EEBB70F9-D1E0-401F-B95F-DE754DADFE3D}"/>
              </a:ext>
            </a:extLst>
          </p:cNvPr>
          <p:cNvSpPr>
            <a:spLocks noGrp="1"/>
          </p:cNvSpPr>
          <p:nvPr>
            <p:ph type="body" sz="quarter" idx="3"/>
          </p:nvPr>
        </p:nvSpPr>
        <p:spPr>
          <a:solidFill>
            <a:schemeClr val="tx1">
              <a:lumMod val="75000"/>
              <a:lumOff val="25000"/>
            </a:schemeClr>
          </a:solidFill>
          <a:ln w="38100">
            <a:solidFill>
              <a:srgbClr val="404040"/>
            </a:solidFill>
          </a:ln>
        </p:spPr>
        <p:txBody>
          <a:bodyPr/>
          <a:lstStyle/>
          <a:p>
            <a:pPr algn="ctr" eaLnBrk="1" hangingPunct="1">
              <a:buFont typeface="Arial" charset="0"/>
              <a:buNone/>
              <a:defRPr/>
            </a:pPr>
            <a:r>
              <a:rPr lang="en-US" dirty="0">
                <a:solidFill>
                  <a:schemeClr val="bg1"/>
                </a:solidFill>
                <a:ea typeface="ＭＳ Ｐゴシック" charset="0"/>
              </a:rPr>
              <a:t>Not This</a:t>
            </a:r>
          </a:p>
        </p:txBody>
      </p:sp>
      <p:sp>
        <p:nvSpPr>
          <p:cNvPr id="62468" name="Rectangle 4">
            <a:extLst>
              <a:ext uri="{FF2B5EF4-FFF2-40B4-BE49-F238E27FC236}">
                <a16:creationId xmlns:a16="http://schemas.microsoft.com/office/drawing/2014/main" id="{9BF373F6-3CDA-428D-8060-8CC680F4E0A6}"/>
              </a:ext>
            </a:extLst>
          </p:cNvPr>
          <p:cNvSpPr>
            <a:spLocks noGrp="1" noChangeArrowheads="1"/>
          </p:cNvSpPr>
          <p:nvPr>
            <p:ph sz="half" idx="2"/>
          </p:nvPr>
        </p:nvSpPr>
        <p:spPr>
          <a:xfrm>
            <a:off x="849526" y="2345357"/>
            <a:ext cx="5157786" cy="2549525"/>
          </a:xfrm>
          <a:solidFill>
            <a:schemeClr val="bg2"/>
          </a:solidFill>
          <a:ln w="38100">
            <a:solidFill>
              <a:srgbClr val="4B5A6F"/>
            </a:solidFill>
            <a:miter lim="800000"/>
            <a:headEnd/>
            <a:tailEnd/>
          </a:ln>
        </p:spPr>
        <p:txBody>
          <a:bodyPr anchor="ctr"/>
          <a:lstStyle/>
          <a:p>
            <a:pPr marL="0" indent="3175" algn="ctr">
              <a:lnSpc>
                <a:spcPct val="80000"/>
              </a:lnSpc>
              <a:buClr>
                <a:srgbClr val="FF3399"/>
              </a:buClr>
              <a:buNone/>
            </a:pPr>
            <a:r>
              <a:rPr lang="en-US" altLang="en-US" dirty="0">
                <a:latin typeface="Arial" panose="020B0604020202020204" pitchFamily="34" charset="0"/>
              </a:rPr>
              <a:t>“John</a:t>
            </a:r>
            <a:r>
              <a:rPr lang="en-US" altLang="el-GR" dirty="0">
                <a:latin typeface="Arial" panose="020B0604020202020204" pitchFamily="34" charset="0"/>
              </a:rPr>
              <a:t> will play with toys and eat meals with his family by sitting without much support.</a:t>
            </a:r>
            <a:r>
              <a:rPr lang="en-US" altLang="en-US" dirty="0">
                <a:latin typeface="Arial" panose="020B0604020202020204" pitchFamily="34" charset="0"/>
              </a:rPr>
              <a:t>”</a:t>
            </a:r>
            <a:endParaRPr lang="en-US" altLang="ja-JP" dirty="0">
              <a:latin typeface="Arial" panose="020B0604020202020204" pitchFamily="34" charset="0"/>
            </a:endParaRPr>
          </a:p>
        </p:txBody>
      </p:sp>
      <p:sp>
        <p:nvSpPr>
          <p:cNvPr id="2" name="Text Placeholder 1">
            <a:extLst>
              <a:ext uri="{FF2B5EF4-FFF2-40B4-BE49-F238E27FC236}">
                <a16:creationId xmlns:a16="http://schemas.microsoft.com/office/drawing/2014/main" id="{EE848037-EFF7-4920-8A63-448E96D1B945}"/>
              </a:ext>
            </a:extLst>
          </p:cNvPr>
          <p:cNvSpPr>
            <a:spLocks noGrp="1"/>
          </p:cNvSpPr>
          <p:nvPr>
            <p:ph type="body" idx="1"/>
          </p:nvPr>
        </p:nvSpPr>
        <p:spPr>
          <a:solidFill>
            <a:schemeClr val="accent5"/>
          </a:solidFill>
          <a:ln w="38100">
            <a:solidFill>
              <a:schemeClr val="accent5"/>
            </a:solidFill>
          </a:ln>
        </p:spPr>
        <p:txBody>
          <a:bodyPr/>
          <a:lstStyle/>
          <a:p>
            <a:pPr algn="ctr" eaLnBrk="1" hangingPunct="1">
              <a:buFont typeface="Arial" charset="0"/>
              <a:buNone/>
              <a:defRPr/>
            </a:pPr>
            <a:r>
              <a:rPr lang="en-US" dirty="0">
                <a:solidFill>
                  <a:srgbClr val="FFFFFF"/>
                </a:solidFill>
                <a:ea typeface="ＭＳ Ｐゴシック" charset="0"/>
              </a:rPr>
              <a:t>This</a:t>
            </a:r>
          </a:p>
        </p:txBody>
      </p:sp>
      <p:pic>
        <p:nvPicPr>
          <p:cNvPr id="8" name="Picture 4" descr="Logo&#10;&#10;Description automatically generated">
            <a:extLst>
              <a:ext uri="{FF2B5EF4-FFF2-40B4-BE49-F238E27FC236}">
                <a16:creationId xmlns:a16="http://schemas.microsoft.com/office/drawing/2014/main" id="{6F6D5F35-6B66-4984-ACEA-77BDA251D4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9051" y="5007407"/>
            <a:ext cx="2856944" cy="2019959"/>
          </a:xfrm>
          <a:prstGeom prst="rect">
            <a:avLst/>
          </a:prstGeom>
        </p:spPr>
      </p:pic>
      <p:pic>
        <p:nvPicPr>
          <p:cNvPr id="9" name="Image" descr="Image">
            <a:extLst>
              <a:ext uri="{FF2B5EF4-FFF2-40B4-BE49-F238E27FC236}">
                <a16:creationId xmlns:a16="http://schemas.microsoft.com/office/drawing/2014/main" id="{1B48ABD2-6E8D-45A1-963B-79C880DA7636}"/>
              </a:ext>
            </a:extLst>
          </p:cNvPr>
          <p:cNvPicPr>
            <a:picLocks noChangeAspect="1"/>
          </p:cNvPicPr>
          <p:nvPr/>
        </p:nvPicPr>
        <p:blipFill>
          <a:blip r:embed="rId4"/>
          <a:stretch>
            <a:fillRect/>
          </a:stretch>
        </p:blipFill>
        <p:spPr>
          <a:xfrm>
            <a:off x="9797212" y="6262913"/>
            <a:ext cx="2507083" cy="595087"/>
          </a:xfrm>
          <a:prstGeom prst="rect">
            <a:avLst/>
          </a:prstGeom>
          <a:ln w="12700">
            <a:miter lim="400000"/>
          </a:ln>
        </p:spPr>
      </p:pic>
      <p:sp>
        <p:nvSpPr>
          <p:cNvPr id="12" name="Τίτλος 2">
            <a:extLst>
              <a:ext uri="{FF2B5EF4-FFF2-40B4-BE49-F238E27FC236}">
                <a16:creationId xmlns:a16="http://schemas.microsoft.com/office/drawing/2014/main" id="{2E38C292-9883-F644-AAAF-1975A82FBF21}"/>
              </a:ext>
            </a:extLst>
          </p:cNvPr>
          <p:cNvSpPr txBox="1">
            <a:spLocks/>
          </p:cNvSpPr>
          <p:nvPr/>
        </p:nvSpPr>
        <p:spPr>
          <a:xfrm>
            <a:off x="709049" y="598042"/>
            <a:ext cx="10577052" cy="798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Child Outcome: Example</a:t>
            </a:r>
            <a:endParaRPr lang="en-GB" b="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pic>
        <p:nvPicPr>
          <p:cNvPr id="8" name="Picture 7">
            <a:extLst>
              <a:ext uri="{FF2B5EF4-FFF2-40B4-BE49-F238E27FC236}">
                <a16:creationId xmlns:a16="http://schemas.microsoft.com/office/drawing/2014/main" id="{CBCC09B6-BD6C-4E8D-9F56-ED036144AF2A}"/>
              </a:ext>
            </a:extLst>
          </p:cNvPr>
          <p:cNvPicPr>
            <a:picLocks noChangeAspect="1"/>
          </p:cNvPicPr>
          <p:nvPr/>
        </p:nvPicPr>
        <p:blipFill>
          <a:blip r:embed="rId5"/>
          <a:stretch>
            <a:fillRect/>
          </a:stretch>
        </p:blipFill>
        <p:spPr>
          <a:xfrm>
            <a:off x="1298014" y="573061"/>
            <a:ext cx="10005927" cy="5425910"/>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sp>
        <p:nvSpPr>
          <p:cNvPr id="2" name="Slide Number Placeholder 1">
            <a:extLst>
              <a:ext uri="{FF2B5EF4-FFF2-40B4-BE49-F238E27FC236}">
                <a16:creationId xmlns:a16="http://schemas.microsoft.com/office/drawing/2014/main" id="{A231F47E-E3F5-9A4A-8241-9E176393B884}"/>
              </a:ext>
            </a:extLst>
          </p:cNvPr>
          <p:cNvSpPr>
            <a:spLocks noGrp="1"/>
          </p:cNvSpPr>
          <p:nvPr>
            <p:ph type="sldNum" sz="quarter" idx="12"/>
          </p:nvPr>
        </p:nvSpPr>
        <p:spPr/>
        <p:txBody>
          <a:bodyPr/>
          <a:lstStyle/>
          <a:p>
            <a:fld id="{26A003D0-92C7-48A9-9E81-4C2AD6C12F89}" type="slidenum">
              <a:rPr lang="en-BE" smtClean="0"/>
              <a:t>18</a:t>
            </a:fld>
            <a:endParaRPr lang="en-BE"/>
          </a:p>
        </p:txBody>
      </p:sp>
    </p:spTree>
    <p:extLst>
      <p:ext uri="{BB962C8B-B14F-4D97-AF65-F5344CB8AC3E}">
        <p14:creationId xmlns:p14="http://schemas.microsoft.com/office/powerpoint/2010/main" val="71856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pic>
        <p:nvPicPr>
          <p:cNvPr id="10" name="Picture 9">
            <a:extLst>
              <a:ext uri="{FF2B5EF4-FFF2-40B4-BE49-F238E27FC236}">
                <a16:creationId xmlns:a16="http://schemas.microsoft.com/office/drawing/2014/main" id="{D79DECF8-27AE-43D1-A41C-7976264D565F}"/>
              </a:ext>
            </a:extLst>
          </p:cNvPr>
          <p:cNvPicPr>
            <a:picLocks noChangeAspect="1"/>
          </p:cNvPicPr>
          <p:nvPr/>
        </p:nvPicPr>
        <p:blipFill>
          <a:blip r:embed="rId6"/>
          <a:stretch>
            <a:fillRect/>
          </a:stretch>
        </p:blipFill>
        <p:spPr>
          <a:xfrm>
            <a:off x="2025444" y="563632"/>
            <a:ext cx="9168777" cy="5153154"/>
          </a:xfrm>
          <a:prstGeom prst="rect">
            <a:avLst/>
          </a:prstGeom>
        </p:spPr>
      </p:pic>
      <p:sp>
        <p:nvSpPr>
          <p:cNvPr id="2" name="Slide Number Placeholder 1">
            <a:extLst>
              <a:ext uri="{FF2B5EF4-FFF2-40B4-BE49-F238E27FC236}">
                <a16:creationId xmlns:a16="http://schemas.microsoft.com/office/drawing/2014/main" id="{4849B90B-9F4C-7C42-A23D-C3ADF7D8CF38}"/>
              </a:ext>
            </a:extLst>
          </p:cNvPr>
          <p:cNvSpPr>
            <a:spLocks noGrp="1"/>
          </p:cNvSpPr>
          <p:nvPr>
            <p:ph type="sldNum" sz="quarter" idx="12"/>
          </p:nvPr>
        </p:nvSpPr>
        <p:spPr/>
        <p:txBody>
          <a:bodyPr/>
          <a:lstStyle/>
          <a:p>
            <a:fld id="{26A003D0-92C7-48A9-9E81-4C2AD6C12F89}" type="slidenum">
              <a:rPr lang="en-BE" smtClean="0"/>
              <a:t>19</a:t>
            </a:fld>
            <a:endParaRPr lang="en-BE"/>
          </a:p>
        </p:txBody>
      </p:sp>
    </p:spTree>
    <p:extLst>
      <p:ext uri="{BB962C8B-B14F-4D97-AF65-F5344CB8AC3E}">
        <p14:creationId xmlns:p14="http://schemas.microsoft.com/office/powerpoint/2010/main" val="35867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61318"/>
            <a:ext cx="2503993" cy="594698"/>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676" y="-219490"/>
            <a:ext cx="2103006" cy="148787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5"/>
          <a:stretch>
            <a:fillRect/>
          </a:stretch>
        </p:blipFill>
        <p:spPr>
          <a:xfrm>
            <a:off x="4037834" y="-1"/>
            <a:ext cx="2503993" cy="441351"/>
          </a:xfrm>
          <a:prstGeom prst="rect">
            <a:avLst/>
          </a:prstGeom>
        </p:spPr>
      </p:pic>
      <p:sp>
        <p:nvSpPr>
          <p:cNvPr id="13" name="Τίτλος 2">
            <a:extLst>
              <a:ext uri="{FF2B5EF4-FFF2-40B4-BE49-F238E27FC236}">
                <a16:creationId xmlns:a16="http://schemas.microsoft.com/office/drawing/2014/main" id="{7488065F-B24A-4959-974E-BFEBB3648ED0}"/>
              </a:ext>
            </a:extLst>
          </p:cNvPr>
          <p:cNvSpPr>
            <a:spLocks noGrp="1"/>
          </p:cNvSpPr>
          <p:nvPr>
            <p:ph type="title"/>
          </p:nvPr>
        </p:nvSpPr>
        <p:spPr>
          <a:xfrm>
            <a:off x="4274267" y="2979885"/>
            <a:ext cx="6481010" cy="1325563"/>
          </a:xfrm>
        </p:spPr>
        <p:txBody>
          <a:bodyPr>
            <a:normAutofit fontScale="90000"/>
          </a:bodyPr>
          <a:lstStyle/>
          <a:p>
            <a:r>
              <a:rPr lang="en-US" sz="5300" b="1" dirty="0">
                <a:solidFill>
                  <a:schemeClr val="accent1"/>
                </a:solidFill>
              </a:rPr>
              <a:t>Chapter 4</a:t>
            </a:r>
            <a:br>
              <a:rPr lang="en-US" sz="5300" b="1" dirty="0">
                <a:solidFill>
                  <a:schemeClr val="accent1"/>
                </a:solidFill>
              </a:rPr>
            </a:br>
            <a:r>
              <a:rPr lang="en-US" sz="4000" dirty="0"/>
              <a:t>Individual Family Service Planning. </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Design and Implementation</a:t>
            </a:r>
            <a:endParaRPr lang="en-US" sz="3100" dirty="0">
              <a:latin typeface="+mn-lt"/>
              <a:ea typeface="+mn-ea"/>
              <a:cs typeface="+mn-cs"/>
            </a:endParaRPr>
          </a:p>
        </p:txBody>
      </p:sp>
      <p:sp>
        <p:nvSpPr>
          <p:cNvPr id="2" name="Slide Number Placeholder 1">
            <a:extLst>
              <a:ext uri="{FF2B5EF4-FFF2-40B4-BE49-F238E27FC236}">
                <a16:creationId xmlns:a16="http://schemas.microsoft.com/office/drawing/2014/main" id="{37AC5052-A335-0E41-B850-327C3A9E515A}"/>
              </a:ext>
            </a:extLst>
          </p:cNvPr>
          <p:cNvSpPr>
            <a:spLocks noGrp="1"/>
          </p:cNvSpPr>
          <p:nvPr>
            <p:ph type="sldNum" sz="quarter" idx="12"/>
          </p:nvPr>
        </p:nvSpPr>
        <p:spPr/>
        <p:txBody>
          <a:bodyPr/>
          <a:lstStyle/>
          <a:p>
            <a:fld id="{26A003D0-92C7-48A9-9E81-4C2AD6C12F89}" type="slidenum">
              <a:rPr lang="en-BE" smtClean="0"/>
              <a:t>2</a:t>
            </a:fld>
            <a:endParaRPr lang="en-BE"/>
          </a:p>
        </p:txBody>
      </p:sp>
    </p:spTree>
    <p:extLst>
      <p:ext uri="{BB962C8B-B14F-4D97-AF65-F5344CB8AC3E}">
        <p14:creationId xmlns:p14="http://schemas.microsoft.com/office/powerpoint/2010/main" val="5956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graphicFrame>
        <p:nvGraphicFramePr>
          <p:cNvPr id="9" name="Group 3">
            <a:extLst>
              <a:ext uri="{FF2B5EF4-FFF2-40B4-BE49-F238E27FC236}">
                <a16:creationId xmlns:a16="http://schemas.microsoft.com/office/drawing/2014/main" id="{70A60DB0-B460-4951-96F1-75D771D8BF09}"/>
              </a:ext>
            </a:extLst>
          </p:cNvPr>
          <p:cNvGraphicFramePr>
            <a:graphicFrameLocks noGrp="1"/>
          </p:cNvGraphicFramePr>
          <p:nvPr>
            <p:ph idx="1"/>
            <p:extLst>
              <p:ext uri="{D42A27DB-BD31-4B8C-83A1-F6EECF244321}">
                <p14:modId xmlns:p14="http://schemas.microsoft.com/office/powerpoint/2010/main" val="2839853320"/>
              </p:ext>
            </p:extLst>
          </p:nvPr>
        </p:nvGraphicFramePr>
        <p:xfrm>
          <a:off x="3459442" y="1143004"/>
          <a:ext cx="6428477" cy="4668860"/>
        </p:xfrm>
        <a:graphic>
          <a:graphicData uri="http://schemas.openxmlformats.org/drawingml/2006/table">
            <a:tbl>
              <a:tblPr/>
              <a:tblGrid>
                <a:gridCol w="3309723">
                  <a:extLst>
                    <a:ext uri="{9D8B030D-6E8A-4147-A177-3AD203B41FA5}">
                      <a16:colId xmlns:a16="http://schemas.microsoft.com/office/drawing/2014/main" val="768743509"/>
                    </a:ext>
                  </a:extLst>
                </a:gridCol>
                <a:gridCol w="3118754">
                  <a:extLst>
                    <a:ext uri="{9D8B030D-6E8A-4147-A177-3AD203B41FA5}">
                      <a16:colId xmlns:a16="http://schemas.microsoft.com/office/drawing/2014/main" val="2440617070"/>
                    </a:ext>
                  </a:extLst>
                </a:gridCol>
              </a:tblGrid>
              <a:tr h="1167215">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400" b="1" i="0" u="none" strike="noStrike" cap="none" normalizeH="0" baseline="0" dirty="0">
                          <a:ln>
                            <a:noFill/>
                          </a:ln>
                          <a:solidFill>
                            <a:schemeClr val="tx1"/>
                          </a:solidFill>
                          <a:effectLst/>
                          <a:latin typeface="+mn-lt"/>
                          <a:ea typeface="MS PGothic" panose="020B0600070205080204" pitchFamily="34" charset="-128"/>
                        </a:rPr>
                        <a:t>Step 1:</a:t>
                      </a:r>
                      <a:r>
                        <a:rPr kumimoji="0" lang="en-US" altLang="el-GR" sz="2400" b="0" i="0" u="none" strike="noStrike" cap="none" normalizeH="0" baseline="0" dirty="0">
                          <a:ln>
                            <a:noFill/>
                          </a:ln>
                          <a:solidFill>
                            <a:schemeClr val="tx1"/>
                          </a:solidFill>
                          <a:effectLst/>
                          <a:latin typeface="+mn-lt"/>
                          <a:ea typeface="MS PGothic" panose="020B0600070205080204"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a:ln>
                            <a:noFill/>
                          </a:ln>
                          <a:solidFill>
                            <a:schemeClr val="tx1"/>
                          </a:solidFill>
                          <a:effectLst/>
                          <a:latin typeface="+mn-lt"/>
                          <a:ea typeface="MS PGothic" panose="020B0600070205080204" pitchFamily="34" charset="-128"/>
                        </a:rPr>
                        <a:t>Determine the functional area(s)</a:t>
                      </a: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l-GR" sz="2400" b="1" i="0" u="none" strike="noStrike" cap="none" normalizeH="0" baseline="0">
                        <a:ln>
                          <a:noFill/>
                        </a:ln>
                        <a:solidFill>
                          <a:schemeClr val="tx1"/>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mn-lt"/>
                          <a:ea typeface="MS PGothic" panose="020B0600070205080204" pitchFamily="34" charset="-128"/>
                        </a:rPr>
                        <a:t>Eating </a:t>
                      </a: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07822"/>
                  </a:ext>
                </a:extLst>
              </a:tr>
              <a:tr h="1167215">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400" b="1" i="0" u="none" strike="noStrike" cap="none" normalizeH="0" baseline="0" dirty="0">
                          <a:ln>
                            <a:noFill/>
                          </a:ln>
                          <a:solidFill>
                            <a:schemeClr val="tx1"/>
                          </a:solidFill>
                          <a:effectLst/>
                          <a:latin typeface="+mn-lt"/>
                          <a:ea typeface="MS PGothic" panose="020B0600070205080204" pitchFamily="34" charset="-128"/>
                        </a:rPr>
                        <a:t>Step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a:ln>
                            <a:noFill/>
                          </a:ln>
                          <a:solidFill>
                            <a:schemeClr val="tx1"/>
                          </a:solidFill>
                          <a:effectLst/>
                          <a:latin typeface="+mn-lt"/>
                          <a:ea typeface="MS PGothic" panose="020B0600070205080204" pitchFamily="34" charset="-128"/>
                        </a:rPr>
                        <a:t>What routine(s) does this affect? </a:t>
                      </a: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l-GR" sz="2400" b="1" i="0" u="none" strike="noStrike" cap="none" normalizeH="0" baseline="0" dirty="0">
                        <a:ln>
                          <a:noFill/>
                        </a:ln>
                        <a:solidFill>
                          <a:schemeClr val="tx1"/>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a:ln>
                            <a:noFill/>
                          </a:ln>
                          <a:solidFill>
                            <a:schemeClr val="tx1"/>
                          </a:solidFill>
                          <a:effectLst/>
                          <a:latin typeface="+mn-lt"/>
                          <a:ea typeface="MS PGothic" panose="020B0600070205080204" pitchFamily="34" charset="-128"/>
                        </a:rPr>
                        <a:t>Meal time with the family</a:t>
                      </a: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636521"/>
                  </a:ext>
                </a:extLst>
              </a:tr>
              <a:tr h="1167215">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400" b="1" i="0" u="none" strike="noStrike" cap="none" normalizeH="0" baseline="0">
                          <a:ln>
                            <a:noFill/>
                          </a:ln>
                          <a:solidFill>
                            <a:schemeClr val="tx1"/>
                          </a:solidFill>
                          <a:effectLst/>
                          <a:latin typeface="+mn-lt"/>
                          <a:ea typeface="MS PGothic" panose="020B0600070205080204" pitchFamily="34" charset="-128"/>
                        </a:rPr>
                        <a:t>Step 3:</a:t>
                      </a:r>
                      <a:r>
                        <a:rPr kumimoji="0" lang="en-US" altLang="el-GR" sz="2400" b="0" i="0" u="none" strike="noStrike" cap="none" normalizeH="0" baseline="0">
                          <a:ln>
                            <a:noFill/>
                          </a:ln>
                          <a:solidFill>
                            <a:schemeClr val="tx1"/>
                          </a:solidFill>
                          <a:effectLst/>
                          <a:latin typeface="+mn-lt"/>
                          <a:ea typeface="MS PGothic" panose="020B0600070205080204"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mn-lt"/>
                          <a:ea typeface="MS PGothic" panose="020B0600070205080204" pitchFamily="34" charset="-128"/>
                        </a:rPr>
                        <a:t>Child will participate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mn-lt"/>
                          <a:ea typeface="MS PGothic" panose="020B0600070205080204" pitchFamily="34" charset="-128"/>
                        </a:rPr>
                        <a:t>[routines in question]</a:t>
                      </a: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l-GR" sz="2400" b="1" i="0" u="none" strike="noStrike" cap="none" normalizeH="0" baseline="0" dirty="0">
                        <a:ln>
                          <a:noFill/>
                        </a:ln>
                        <a:solidFill>
                          <a:schemeClr val="tx1"/>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“John will eat with 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Family at mealtime…” </a:t>
                      </a:r>
                      <a:endParaRPr kumimoji="0" lang="en-US" altLang="el-GR" sz="2000" b="0" i="0" u="none" strike="noStrike" cap="none" normalizeH="0" baseline="0" dirty="0">
                        <a:ln>
                          <a:noFill/>
                        </a:ln>
                        <a:solidFill>
                          <a:schemeClr val="tx1"/>
                        </a:solidFill>
                        <a:effectLst/>
                        <a:latin typeface="+mn-lt"/>
                        <a:ea typeface="MS PGothic" panose="020B0600070205080204" pitchFamily="34" charset="-128"/>
                      </a:endParaRP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1780348"/>
                  </a:ext>
                </a:extLst>
              </a:tr>
              <a:tr h="1167215">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400" b="1" i="0" u="none" strike="noStrike" cap="none" normalizeH="0" baseline="0" dirty="0">
                          <a:ln>
                            <a:noFill/>
                          </a:ln>
                          <a:solidFill>
                            <a:schemeClr val="tx1"/>
                          </a:solidFill>
                          <a:effectLst/>
                          <a:latin typeface="+mn-lt"/>
                          <a:ea typeface="MS PGothic" panose="020B0600070205080204" pitchFamily="34" charset="-128"/>
                        </a:rPr>
                        <a:t>Step 4:</a:t>
                      </a:r>
                      <a:r>
                        <a:rPr kumimoji="0" lang="en-US" altLang="el-GR" sz="2400" b="0" i="0" u="none" strike="noStrike" cap="none" normalizeH="0" baseline="0" dirty="0">
                          <a:ln>
                            <a:noFill/>
                          </a:ln>
                          <a:solidFill>
                            <a:schemeClr val="tx1"/>
                          </a:solidFill>
                          <a:effectLst/>
                          <a:latin typeface="+mn-lt"/>
                          <a:ea typeface="MS PGothic" panose="020B0600070205080204"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MS PGothic" panose="020B0600070205080204" pitchFamily="34" charset="-128"/>
                        </a:rPr>
                        <a:t>“</a:t>
                      </a: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by ________</a:t>
                      </a:r>
                      <a:r>
                        <a:rPr kumimoji="0" lang="en-US" altLang="ja-JP" sz="2000" b="0" i="0" u="none" strike="noStrike" cap="none" normalizeH="0" baseline="0" dirty="0" err="1">
                          <a:ln>
                            <a:noFill/>
                          </a:ln>
                          <a:solidFill>
                            <a:schemeClr val="tx1"/>
                          </a:solidFill>
                          <a:effectLst/>
                          <a:latin typeface="+mn-lt"/>
                          <a:ea typeface="MS PGothic" panose="020B0600070205080204" pitchFamily="34" charset="-128"/>
                        </a:rPr>
                        <a:t>ing</a:t>
                      </a: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(address specific behaviors) </a:t>
                      </a:r>
                      <a:endParaRPr kumimoji="0" lang="en-US" altLang="el-GR" sz="2000" b="0" i="0" u="none" strike="noStrike" cap="none" normalizeH="0" baseline="0" dirty="0">
                        <a:ln>
                          <a:noFill/>
                        </a:ln>
                        <a:solidFill>
                          <a:schemeClr val="tx1"/>
                        </a:solidFill>
                        <a:effectLst/>
                        <a:latin typeface="+mn-lt"/>
                        <a:ea typeface="MS PGothic" panose="020B0600070205080204" pitchFamily="34" charset="-128"/>
                      </a:endParaRP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600">
                          <a:solidFill>
                            <a:srgbClr val="40404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l-GR" sz="2400" b="1" i="0" u="none" strike="noStrike" cap="none" normalizeH="0" baseline="0" dirty="0">
                        <a:ln>
                          <a:noFill/>
                        </a:ln>
                        <a:solidFill>
                          <a:schemeClr val="tx1"/>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“…eating the foods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mn-lt"/>
                          <a:ea typeface="MS PGothic" panose="020B0600070205080204" pitchFamily="34" charset="-128"/>
                        </a:rPr>
                        <a:t>they eat.”</a:t>
                      </a:r>
                      <a:endParaRPr kumimoji="0" lang="en-US" altLang="el-GR" sz="2000" b="0" i="0" u="none" strike="noStrike" cap="none" normalizeH="0" baseline="0" dirty="0">
                        <a:ln>
                          <a:noFill/>
                        </a:ln>
                        <a:solidFill>
                          <a:schemeClr val="tx1"/>
                        </a:solidFill>
                        <a:effectLst/>
                        <a:latin typeface="+mn-lt"/>
                        <a:ea typeface="MS PGothic" panose="020B0600070205080204" pitchFamily="34" charset="-128"/>
                      </a:endParaRP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7123165"/>
                  </a:ext>
                </a:extLst>
              </a:tr>
            </a:tbl>
          </a:graphicData>
        </a:graphic>
      </p:graphicFrame>
      <p:sp>
        <p:nvSpPr>
          <p:cNvPr id="10" name="TextBox 9">
            <a:extLst>
              <a:ext uri="{FF2B5EF4-FFF2-40B4-BE49-F238E27FC236}">
                <a16:creationId xmlns:a16="http://schemas.microsoft.com/office/drawing/2014/main" id="{06A1B0FC-3921-4E79-85A5-172BD0B1145A}"/>
              </a:ext>
            </a:extLst>
          </p:cNvPr>
          <p:cNvSpPr txBox="1"/>
          <p:nvPr/>
        </p:nvSpPr>
        <p:spPr>
          <a:xfrm>
            <a:off x="418519" y="2967335"/>
            <a:ext cx="2370221" cy="923330"/>
          </a:xfrm>
          <a:prstGeom prst="rect">
            <a:avLst/>
          </a:prstGeom>
          <a:noFill/>
        </p:spPr>
        <p:txBody>
          <a:bodyPr wrap="square">
            <a:spAutoFit/>
          </a:bodyPr>
          <a:lstStyle/>
          <a:p>
            <a:pPr eaLnBrk="1" hangingPunct="1"/>
            <a:r>
              <a:rPr lang="en-US" altLang="el-GR" sz="1800" dirty="0">
                <a:solidFill>
                  <a:srgbClr val="7F7F7F"/>
                </a:solidFill>
                <a:cs typeface="Arial" panose="020B0604020202020204" pitchFamily="34" charset="0"/>
              </a:rPr>
              <a:t>McWilliam, R.A. (2006). Steps to build a functional outcome. </a:t>
            </a:r>
          </a:p>
        </p:txBody>
      </p:sp>
      <p:sp>
        <p:nvSpPr>
          <p:cNvPr id="2" name="Slide Number Placeholder 1">
            <a:extLst>
              <a:ext uri="{FF2B5EF4-FFF2-40B4-BE49-F238E27FC236}">
                <a16:creationId xmlns:a16="http://schemas.microsoft.com/office/drawing/2014/main" id="{B8765411-DB90-0E48-A426-099E04E56EFD}"/>
              </a:ext>
            </a:extLst>
          </p:cNvPr>
          <p:cNvSpPr>
            <a:spLocks noGrp="1"/>
          </p:cNvSpPr>
          <p:nvPr>
            <p:ph type="sldNum" sz="quarter" idx="12"/>
          </p:nvPr>
        </p:nvSpPr>
        <p:spPr/>
        <p:txBody>
          <a:bodyPr/>
          <a:lstStyle/>
          <a:p>
            <a:fld id="{26A003D0-92C7-48A9-9E81-4C2AD6C12F89}" type="slidenum">
              <a:rPr lang="en-BE" smtClean="0"/>
              <a:t>20</a:t>
            </a:fld>
            <a:endParaRPr lang="en-BE"/>
          </a:p>
        </p:txBody>
      </p:sp>
    </p:spTree>
    <p:extLst>
      <p:ext uri="{BB962C8B-B14F-4D97-AF65-F5344CB8AC3E}">
        <p14:creationId xmlns:p14="http://schemas.microsoft.com/office/powerpoint/2010/main" val="180049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03716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pic>
        <p:nvPicPr>
          <p:cNvPr id="9" name="Picture 8">
            <a:extLst>
              <a:ext uri="{FF2B5EF4-FFF2-40B4-BE49-F238E27FC236}">
                <a16:creationId xmlns:a16="http://schemas.microsoft.com/office/drawing/2014/main" id="{6FBFD4CF-4163-47F2-AF73-2E54CCF029D3}"/>
              </a:ext>
            </a:extLst>
          </p:cNvPr>
          <p:cNvPicPr>
            <a:picLocks noChangeAspect="1"/>
          </p:cNvPicPr>
          <p:nvPr/>
        </p:nvPicPr>
        <p:blipFill>
          <a:blip r:embed="rId6"/>
          <a:stretch>
            <a:fillRect/>
          </a:stretch>
        </p:blipFill>
        <p:spPr>
          <a:xfrm>
            <a:off x="2281083" y="810856"/>
            <a:ext cx="9489191" cy="5511434"/>
          </a:xfrm>
          <a:prstGeom prst="rect">
            <a:avLst/>
          </a:prstGeom>
        </p:spPr>
      </p:pic>
      <p:sp>
        <p:nvSpPr>
          <p:cNvPr id="2" name="Slide Number Placeholder 1">
            <a:extLst>
              <a:ext uri="{FF2B5EF4-FFF2-40B4-BE49-F238E27FC236}">
                <a16:creationId xmlns:a16="http://schemas.microsoft.com/office/drawing/2014/main" id="{5DCF51F7-6706-4C45-BEEC-3E270BEEAC94}"/>
              </a:ext>
            </a:extLst>
          </p:cNvPr>
          <p:cNvSpPr>
            <a:spLocks noGrp="1"/>
          </p:cNvSpPr>
          <p:nvPr>
            <p:ph type="sldNum" sz="quarter" idx="12"/>
          </p:nvPr>
        </p:nvSpPr>
        <p:spPr/>
        <p:txBody>
          <a:bodyPr/>
          <a:lstStyle/>
          <a:p>
            <a:fld id="{26A003D0-92C7-48A9-9E81-4C2AD6C12F89}" type="slidenum">
              <a:rPr lang="en-BE" smtClean="0"/>
              <a:t>21</a:t>
            </a:fld>
            <a:endParaRPr lang="en-BE"/>
          </a:p>
        </p:txBody>
      </p:sp>
    </p:spTree>
    <p:extLst>
      <p:ext uri="{BB962C8B-B14F-4D97-AF65-F5344CB8AC3E}">
        <p14:creationId xmlns:p14="http://schemas.microsoft.com/office/powerpoint/2010/main" val="37467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pic>
        <p:nvPicPr>
          <p:cNvPr id="8" name="Picture 7">
            <a:extLst>
              <a:ext uri="{FF2B5EF4-FFF2-40B4-BE49-F238E27FC236}">
                <a16:creationId xmlns:a16="http://schemas.microsoft.com/office/drawing/2014/main" id="{22CF9019-1211-4DAB-ADCD-D790295C90E4}"/>
              </a:ext>
            </a:extLst>
          </p:cNvPr>
          <p:cNvPicPr>
            <a:picLocks noChangeAspect="1"/>
          </p:cNvPicPr>
          <p:nvPr/>
        </p:nvPicPr>
        <p:blipFill>
          <a:blip r:embed="rId5"/>
          <a:stretch>
            <a:fillRect/>
          </a:stretch>
        </p:blipFill>
        <p:spPr>
          <a:xfrm>
            <a:off x="2025445" y="540645"/>
            <a:ext cx="9222658" cy="5589036"/>
          </a:xfrm>
          <a:prstGeom prst="rect">
            <a:avLst/>
          </a:prstGeom>
        </p:spPr>
      </p:pic>
      <p:sp>
        <p:nvSpPr>
          <p:cNvPr id="2" name="Slide Number Placeholder 1">
            <a:extLst>
              <a:ext uri="{FF2B5EF4-FFF2-40B4-BE49-F238E27FC236}">
                <a16:creationId xmlns:a16="http://schemas.microsoft.com/office/drawing/2014/main" id="{D9A9FAFA-CC54-E74F-B4A4-6A62F7C648AD}"/>
              </a:ext>
            </a:extLst>
          </p:cNvPr>
          <p:cNvSpPr>
            <a:spLocks noGrp="1"/>
          </p:cNvSpPr>
          <p:nvPr>
            <p:ph type="sldNum" sz="quarter" idx="12"/>
          </p:nvPr>
        </p:nvSpPr>
        <p:spPr/>
        <p:txBody>
          <a:bodyPr/>
          <a:lstStyle/>
          <a:p>
            <a:fld id="{26A003D0-92C7-48A9-9E81-4C2AD6C12F89}" type="slidenum">
              <a:rPr lang="en-BE" smtClean="0"/>
              <a:t>22</a:t>
            </a:fld>
            <a:endParaRPr lang="en-BE"/>
          </a:p>
        </p:txBody>
      </p:sp>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6815" y="4897418"/>
            <a:ext cx="2856944" cy="2019959"/>
          </a:xfrm>
          <a:prstGeom prst="rect">
            <a:avLst/>
          </a:prstGeom>
        </p:spPr>
      </p:pic>
    </p:spTree>
    <p:extLst>
      <p:ext uri="{BB962C8B-B14F-4D97-AF65-F5344CB8AC3E}">
        <p14:creationId xmlns:p14="http://schemas.microsoft.com/office/powerpoint/2010/main" val="172270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pic>
        <p:nvPicPr>
          <p:cNvPr id="9" name="Picture 8">
            <a:extLst>
              <a:ext uri="{FF2B5EF4-FFF2-40B4-BE49-F238E27FC236}">
                <a16:creationId xmlns:a16="http://schemas.microsoft.com/office/drawing/2014/main" id="{FFE9A967-FB3D-4C72-8DCE-80AC4694EE78}"/>
              </a:ext>
            </a:extLst>
          </p:cNvPr>
          <p:cNvPicPr>
            <a:picLocks noChangeAspect="1"/>
          </p:cNvPicPr>
          <p:nvPr/>
        </p:nvPicPr>
        <p:blipFill>
          <a:blip r:embed="rId5"/>
          <a:stretch>
            <a:fillRect/>
          </a:stretch>
        </p:blipFill>
        <p:spPr>
          <a:xfrm>
            <a:off x="1769806" y="372675"/>
            <a:ext cx="9801774" cy="5461505"/>
          </a:xfrm>
          <a:prstGeom prst="rect">
            <a:avLst/>
          </a:prstGeom>
        </p:spPr>
      </p:pic>
      <p:sp>
        <p:nvSpPr>
          <p:cNvPr id="2" name="Slide Number Placeholder 1">
            <a:extLst>
              <a:ext uri="{FF2B5EF4-FFF2-40B4-BE49-F238E27FC236}">
                <a16:creationId xmlns:a16="http://schemas.microsoft.com/office/drawing/2014/main" id="{38BEBB11-6511-CE46-B40B-46B1C75DEF2A}"/>
              </a:ext>
            </a:extLst>
          </p:cNvPr>
          <p:cNvSpPr>
            <a:spLocks noGrp="1"/>
          </p:cNvSpPr>
          <p:nvPr>
            <p:ph type="sldNum" sz="quarter" idx="12"/>
          </p:nvPr>
        </p:nvSpPr>
        <p:spPr/>
        <p:txBody>
          <a:bodyPr/>
          <a:lstStyle/>
          <a:p>
            <a:fld id="{26A003D0-92C7-48A9-9E81-4C2AD6C12F89}" type="slidenum">
              <a:rPr lang="en-BE" smtClean="0"/>
              <a:t>23</a:t>
            </a:fld>
            <a:endParaRPr lang="en-BE"/>
          </a:p>
        </p:txBody>
      </p:sp>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5303" y="4897418"/>
            <a:ext cx="2856944" cy="2019959"/>
          </a:xfrm>
          <a:prstGeom prst="rect">
            <a:avLst/>
          </a:prstGeom>
        </p:spPr>
      </p:pic>
    </p:spTree>
    <p:extLst>
      <p:ext uri="{BB962C8B-B14F-4D97-AF65-F5344CB8AC3E}">
        <p14:creationId xmlns:p14="http://schemas.microsoft.com/office/powerpoint/2010/main" val="369504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1235" y="-197129"/>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pic>
        <p:nvPicPr>
          <p:cNvPr id="10" name="Picture 9">
            <a:extLst>
              <a:ext uri="{FF2B5EF4-FFF2-40B4-BE49-F238E27FC236}">
                <a16:creationId xmlns:a16="http://schemas.microsoft.com/office/drawing/2014/main" id="{28E28796-A005-4E83-BAAD-22BB6C8B0BAF}"/>
              </a:ext>
            </a:extLst>
          </p:cNvPr>
          <p:cNvPicPr>
            <a:picLocks noChangeAspect="1"/>
          </p:cNvPicPr>
          <p:nvPr/>
        </p:nvPicPr>
        <p:blipFill>
          <a:blip r:embed="rId6"/>
          <a:stretch>
            <a:fillRect/>
          </a:stretch>
        </p:blipFill>
        <p:spPr>
          <a:xfrm>
            <a:off x="492468" y="1110396"/>
            <a:ext cx="9370218" cy="5509437"/>
          </a:xfrm>
          <a:prstGeom prst="rect">
            <a:avLst/>
          </a:prstGeom>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492468" y="413746"/>
            <a:ext cx="10577052" cy="798211"/>
          </a:xfrm>
        </p:spPr>
        <p:txBody>
          <a:bodyPr>
            <a:normAutofit/>
          </a:bodyPr>
          <a:lstStyle/>
          <a:p>
            <a:r>
              <a:rPr lang="en-US" b="1" dirty="0">
                <a:solidFill>
                  <a:schemeClr val="accent1"/>
                </a:solidFill>
              </a:rPr>
              <a:t>Intervention Matrix</a:t>
            </a:r>
            <a:endParaRPr lang="en-GB" b="1" dirty="0">
              <a:solidFill>
                <a:schemeClr val="accent1"/>
              </a:solidFill>
            </a:endParaRPr>
          </a:p>
        </p:txBody>
      </p:sp>
      <p:sp>
        <p:nvSpPr>
          <p:cNvPr id="2" name="Slide Number Placeholder 1">
            <a:extLst>
              <a:ext uri="{FF2B5EF4-FFF2-40B4-BE49-F238E27FC236}">
                <a16:creationId xmlns:a16="http://schemas.microsoft.com/office/drawing/2014/main" id="{27CDCD1B-6E5F-D74A-AB7C-B0C9D32A8855}"/>
              </a:ext>
            </a:extLst>
          </p:cNvPr>
          <p:cNvSpPr>
            <a:spLocks noGrp="1"/>
          </p:cNvSpPr>
          <p:nvPr>
            <p:ph type="sldNum" sz="quarter" idx="12"/>
          </p:nvPr>
        </p:nvSpPr>
        <p:spPr/>
        <p:txBody>
          <a:bodyPr/>
          <a:lstStyle/>
          <a:p>
            <a:fld id="{26A003D0-92C7-48A9-9E81-4C2AD6C12F89}" type="slidenum">
              <a:rPr lang="en-BE" smtClean="0"/>
              <a:t>24</a:t>
            </a:fld>
            <a:endParaRPr lang="en-BE"/>
          </a:p>
        </p:txBody>
      </p:sp>
    </p:spTree>
    <p:extLst>
      <p:ext uri="{BB962C8B-B14F-4D97-AF65-F5344CB8AC3E}">
        <p14:creationId xmlns:p14="http://schemas.microsoft.com/office/powerpoint/2010/main" val="399560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925461" y="1478245"/>
            <a:ext cx="10577052" cy="798211"/>
          </a:xfrm>
        </p:spPr>
        <p:txBody>
          <a:bodyPr>
            <a:normAutofit/>
          </a:bodyPr>
          <a:lstStyle/>
          <a:p>
            <a:r>
              <a:rPr lang="en-US" sz="4000" b="1" dirty="0">
                <a:solidFill>
                  <a:schemeClr val="accent4">
                    <a:lumMod val="75000"/>
                  </a:schemeClr>
                </a:solidFill>
              </a:rPr>
              <a:t>Important!</a:t>
            </a:r>
            <a:endParaRPr lang="en-GB" sz="4000" b="1" dirty="0">
              <a:solidFill>
                <a:schemeClr val="accent4">
                  <a:lumMod val="75000"/>
                </a:schemeClr>
              </a:solidFill>
            </a:endParaRPr>
          </a:p>
        </p:txBody>
      </p:sp>
      <p:sp>
        <p:nvSpPr>
          <p:cNvPr id="2" name="Rectangle 1">
            <a:extLst>
              <a:ext uri="{FF2B5EF4-FFF2-40B4-BE49-F238E27FC236}">
                <a16:creationId xmlns:a16="http://schemas.microsoft.com/office/drawing/2014/main" id="{6A7097F8-1CA6-46C9-BBB5-01F40490DA9A}"/>
              </a:ext>
            </a:extLst>
          </p:cNvPr>
          <p:cNvSpPr/>
          <p:nvPr/>
        </p:nvSpPr>
        <p:spPr>
          <a:xfrm>
            <a:off x="1022555" y="2399071"/>
            <a:ext cx="9242322" cy="304698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interventions occur between visits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are building family capacity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promote children’s functioning, engagement, and participation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follow the service structure, at the same time are flexible in responding to families’ current needs</a:t>
            </a:r>
            <a:endParaRPr kumimoji="0" lang="ka-GE" sz="24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p:txBody>
      </p:sp>
      <p:sp>
        <p:nvSpPr>
          <p:cNvPr id="8" name="Subtitle 2">
            <a:extLst>
              <a:ext uri="{FF2B5EF4-FFF2-40B4-BE49-F238E27FC236}">
                <a16:creationId xmlns:a16="http://schemas.microsoft.com/office/drawing/2014/main" id="{405FF5D4-8C68-40D3-9797-722ABE0B06E5}"/>
              </a:ext>
            </a:extLst>
          </p:cNvPr>
          <p:cNvSpPr txBox="1">
            <a:spLocks/>
          </p:cNvSpPr>
          <p:nvPr/>
        </p:nvSpPr>
        <p:spPr>
          <a:xfrm>
            <a:off x="974354" y="602014"/>
            <a:ext cx="9341601" cy="977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4472C4"/>
                </a:solidFill>
                <a:effectLst/>
                <a:uLnTx/>
                <a:uFillTx/>
                <a:latin typeface="Calibri Light" panose="020F0302020204030204"/>
                <a:ea typeface="+mn-ea"/>
                <a:cs typeface="+mn-cs"/>
              </a:rPr>
              <a:t>Stage 5. Service Delivery</a:t>
            </a:r>
            <a:endParaRPr kumimoji="0" lang="ka-GE" sz="4400" b="1" i="0" u="none" strike="noStrike" kern="1200" cap="none" spc="0" normalizeH="0" baseline="0" noProof="0" dirty="0">
              <a:ln>
                <a:noFill/>
              </a:ln>
              <a:solidFill>
                <a:srgbClr val="4472C4"/>
              </a:solidFill>
              <a:effectLst/>
              <a:uLnTx/>
              <a:uFillTx/>
              <a:latin typeface="Sylfaen" panose="010A0502050306030303" pitchFamily="18" charset="0"/>
              <a:ea typeface="+mn-ea"/>
              <a:cs typeface="+mn-cs"/>
            </a:endParaRPr>
          </a:p>
        </p:txBody>
      </p:sp>
      <p:sp>
        <p:nvSpPr>
          <p:cNvPr id="3" name="Slide Number Placeholder 2">
            <a:extLst>
              <a:ext uri="{FF2B5EF4-FFF2-40B4-BE49-F238E27FC236}">
                <a16:creationId xmlns:a16="http://schemas.microsoft.com/office/drawing/2014/main" id="{52B39591-9025-A44B-8892-AF6AA64DEE0F}"/>
              </a:ext>
            </a:extLst>
          </p:cNvPr>
          <p:cNvSpPr>
            <a:spLocks noGrp="1"/>
          </p:cNvSpPr>
          <p:nvPr>
            <p:ph type="sldNum" sz="quarter" idx="12"/>
          </p:nvPr>
        </p:nvSpPr>
        <p:spPr/>
        <p:txBody>
          <a:bodyPr/>
          <a:lstStyle/>
          <a:p>
            <a:fld id="{26A003D0-92C7-48A9-9E81-4C2AD6C12F89}" type="slidenum">
              <a:rPr lang="en-BE" smtClean="0"/>
              <a:t>25</a:t>
            </a:fld>
            <a:endParaRPr lang="en-BE"/>
          </a:p>
        </p:txBody>
      </p:sp>
    </p:spTree>
    <p:extLst>
      <p:ext uri="{BB962C8B-B14F-4D97-AF65-F5344CB8AC3E}">
        <p14:creationId xmlns:p14="http://schemas.microsoft.com/office/powerpoint/2010/main" val="163731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35056" y="-35743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807474" y="652548"/>
            <a:ext cx="10577052" cy="798211"/>
          </a:xfrm>
        </p:spPr>
        <p:txBody>
          <a:bodyPr>
            <a:normAutofit fontScale="90000"/>
          </a:bodyPr>
          <a:lstStyle/>
          <a:p>
            <a:pPr>
              <a:lnSpc>
                <a:spcPct val="115000"/>
              </a:lnSpc>
              <a:spcAft>
                <a:spcPts val="1000"/>
              </a:spcAft>
            </a:pPr>
            <a:r>
              <a:rPr lang="en-US" b="1" dirty="0">
                <a:solidFill>
                  <a:schemeClr val="accent1"/>
                </a:solidFill>
              </a:rPr>
              <a:t>Structure of the Home Visit</a:t>
            </a:r>
            <a:endParaRPr lang="ka-GE" b="1" dirty="0">
              <a:solidFill>
                <a:schemeClr val="accent1"/>
              </a:solidFill>
            </a:endParaRPr>
          </a:p>
        </p:txBody>
      </p:sp>
      <p:sp>
        <p:nvSpPr>
          <p:cNvPr id="2" name="Rectangle 1">
            <a:extLst>
              <a:ext uri="{FF2B5EF4-FFF2-40B4-BE49-F238E27FC236}">
                <a16:creationId xmlns:a16="http://schemas.microsoft.com/office/drawing/2014/main" id="{81A4C704-F0B9-4291-AA7B-5D8A3D1FFAEB}"/>
              </a:ext>
            </a:extLst>
          </p:cNvPr>
          <p:cNvSpPr/>
          <p:nvPr/>
        </p:nvSpPr>
        <p:spPr>
          <a:xfrm>
            <a:off x="398206" y="1517481"/>
            <a:ext cx="11395588" cy="5030801"/>
          </a:xfrm>
          <a:prstGeom prst="rect">
            <a:avLst/>
          </a:prstGeom>
        </p:spPr>
        <p:txBody>
          <a:bodyPr wrap="square">
            <a:spAutoFit/>
          </a:bodyPr>
          <a:lstStyle/>
          <a:p>
            <a:pPr marL="514350" marR="0" lvl="0" indent="-514350" algn="l" defTabSz="914400" rtl="0" eaLnBrk="1" fontAlgn="auto" latinLnBrk="0" hangingPunct="1">
              <a:lnSpc>
                <a:spcPct val="115000"/>
              </a:lnSpc>
              <a:spcBef>
                <a:spcPts val="0"/>
              </a:spcBef>
              <a:spcAft>
                <a:spcPts val="1000"/>
              </a:spcAft>
              <a:buClrTx/>
              <a:buSzTx/>
              <a:buFontTx/>
              <a:buAutoNum type="arabicPeriod"/>
              <a:tabLst/>
              <a:defRPr/>
            </a:pPr>
            <a:r>
              <a:rPr kumimoji="0" lang="en-US" sz="2400" b="1"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Beginning of the session</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EI specialist asks parent/caregiver questions how the week has passed, what interaction with child looked like, how they rehearsed the skills which were demonstrated during last visits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Activities with Caregiver and Child</a:t>
            </a:r>
          </a:p>
          <a:p>
            <a:pPr marL="342900" marR="0" lvl="0"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Observing Child -Caregiver interaction  - how caregiver works with the child within specific functional activities </a:t>
            </a:r>
          </a:p>
          <a:p>
            <a:pPr marL="342900" marR="0" lvl="0"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EI Specialist asks reflective questions to the caregiver about just demonstrated activities </a:t>
            </a:r>
          </a:p>
          <a:p>
            <a:pPr marL="342900" marR="0" lvl="0"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Introduction of new ideas of working with child by EI specialist to caregiver and demonstration of specific techniques of working with a child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3. Summing up the session </a:t>
            </a:r>
            <a:r>
              <a:rPr kumimoji="0" lang="en-US" sz="2400" b="1" i="0" u="none" strike="noStrike" kern="1200" cap="none" spc="0" normalizeH="0" baseline="0" noProof="0" dirty="0">
                <a:ln>
                  <a:noFill/>
                </a:ln>
                <a:solidFill>
                  <a:srgbClr val="9999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Planning next visit, giving homework to caregiver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8B1C959-29DB-E548-9512-95C66F6CA390}"/>
              </a:ext>
            </a:extLst>
          </p:cNvPr>
          <p:cNvSpPr>
            <a:spLocks noGrp="1"/>
          </p:cNvSpPr>
          <p:nvPr>
            <p:ph type="sldNum" sz="quarter" idx="12"/>
          </p:nvPr>
        </p:nvSpPr>
        <p:spPr/>
        <p:txBody>
          <a:bodyPr/>
          <a:lstStyle/>
          <a:p>
            <a:fld id="{26A003D0-92C7-48A9-9E81-4C2AD6C12F89}" type="slidenum">
              <a:rPr lang="en-BE" smtClean="0"/>
              <a:t>26</a:t>
            </a:fld>
            <a:endParaRPr lang="en-BE"/>
          </a:p>
        </p:txBody>
      </p:sp>
    </p:spTree>
    <p:extLst>
      <p:ext uri="{BB962C8B-B14F-4D97-AF65-F5344CB8AC3E}">
        <p14:creationId xmlns:p14="http://schemas.microsoft.com/office/powerpoint/2010/main" val="232509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807474" y="957780"/>
            <a:ext cx="10577052" cy="798211"/>
          </a:xfrm>
        </p:spPr>
        <p:txBody>
          <a:bodyPr>
            <a:noAutofit/>
          </a:bodyPr>
          <a:lstStyle/>
          <a:p>
            <a:pPr>
              <a:lnSpc>
                <a:spcPct val="115000"/>
              </a:lnSpc>
              <a:spcAft>
                <a:spcPts val="1000"/>
              </a:spcAft>
            </a:pPr>
            <a:r>
              <a:rPr lang="en-US" b="1" dirty="0">
                <a:solidFill>
                  <a:schemeClr val="accent1"/>
                </a:solidFill>
              </a:rPr>
              <a:t>Home visiting Process </a:t>
            </a:r>
            <a:endParaRPr lang="ka-GE" b="1" dirty="0">
              <a:solidFill>
                <a:schemeClr val="accent1"/>
              </a:solidFill>
            </a:endParaRPr>
          </a:p>
        </p:txBody>
      </p:sp>
      <p:sp>
        <p:nvSpPr>
          <p:cNvPr id="8" name="Rectangle 7">
            <a:extLst>
              <a:ext uri="{FF2B5EF4-FFF2-40B4-BE49-F238E27FC236}">
                <a16:creationId xmlns:a16="http://schemas.microsoft.com/office/drawing/2014/main" id="{6DD59306-7A28-4CDE-AD41-96B4AB07B1A9}"/>
              </a:ext>
            </a:extLst>
          </p:cNvPr>
          <p:cNvSpPr/>
          <p:nvPr/>
        </p:nvSpPr>
        <p:spPr>
          <a:xfrm>
            <a:off x="810442" y="2235177"/>
            <a:ext cx="10509663" cy="3128742"/>
          </a:xfrm>
          <a:prstGeom prst="rect">
            <a:avLst/>
          </a:prstGeom>
        </p:spPr>
        <p:txBody>
          <a:bodyPr wrap="square">
            <a:spAutoFit/>
          </a:bodyPr>
          <a:lstStyle/>
          <a:p>
            <a:pPr marR="0" lvl="0" algn="l" defTabSz="914400" rtl="0" eaLnBrk="1" fontAlgn="auto" latinLnBrk="0" hangingPunct="1">
              <a:lnSpc>
                <a:spcPct val="115000"/>
              </a:lnSpc>
              <a:spcBef>
                <a:spcPts val="0"/>
              </a:spcBef>
              <a:spcAft>
                <a:spcPts val="100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 Ask caregiver what has happened since the last visit</a:t>
            </a:r>
          </a:p>
          <a:p>
            <a:pPr marR="0" lvl="0" algn="l" defTabSz="914400" rtl="0" eaLnBrk="1" fontAlgn="auto" latinLnBrk="0" hangingPunct="1">
              <a:lnSpc>
                <a:spcPct val="115000"/>
              </a:lnSpc>
              <a:spcBef>
                <a:spcPts val="0"/>
              </a:spcBef>
              <a:spcAft>
                <a:spcPts val="100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Observe child-caregiver interaction and give feedback</a:t>
            </a:r>
            <a:endParaRPr kumimoji="0" lang="ka-G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3</a:t>
            </a:r>
            <a:r>
              <a:rPr kumimoji="0" lang="ka-GE" sz="2400" b="0" i="0" u="none" strike="noStrike" kern="1200" cap="none" spc="0" normalizeH="0" baseline="0" noProof="0" dirty="0">
                <a:ln>
                  <a:noFill/>
                </a:ln>
                <a:solidFill>
                  <a:prstClr val="black"/>
                </a:solidFill>
                <a:effectLst/>
                <a:uLnTx/>
                <a:uFillTx/>
                <a:latin typeface="Sylfaen" panose="010A0502050306030303"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Offering new strategies and working on new skills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4</a:t>
            </a:r>
            <a:r>
              <a:rPr kumimoji="0" lang="ka-GE" sz="2400" b="0" i="0" u="none" strike="noStrike" kern="1200" cap="none" spc="0" normalizeH="0" baseline="0" noProof="0" dirty="0">
                <a:ln>
                  <a:noFill/>
                </a:ln>
                <a:solidFill>
                  <a:prstClr val="black"/>
                </a:solidFill>
                <a:effectLst/>
                <a:uLnTx/>
                <a:uFillTx/>
                <a:latin typeface="Sylfaen" panose="010A0502050306030303"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Planning next visit, agree upon what the will caregiver work together with the child on between visits</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 Sum up the visit </a:t>
            </a:r>
          </a:p>
        </p:txBody>
      </p:sp>
      <p:sp>
        <p:nvSpPr>
          <p:cNvPr id="2" name="Slide Number Placeholder 1">
            <a:extLst>
              <a:ext uri="{FF2B5EF4-FFF2-40B4-BE49-F238E27FC236}">
                <a16:creationId xmlns:a16="http://schemas.microsoft.com/office/drawing/2014/main" id="{EAA7A944-DC61-094F-95CD-93C4C989B9BC}"/>
              </a:ext>
            </a:extLst>
          </p:cNvPr>
          <p:cNvSpPr>
            <a:spLocks noGrp="1"/>
          </p:cNvSpPr>
          <p:nvPr>
            <p:ph type="sldNum" sz="quarter" idx="12"/>
          </p:nvPr>
        </p:nvSpPr>
        <p:spPr/>
        <p:txBody>
          <a:bodyPr/>
          <a:lstStyle/>
          <a:p>
            <a:fld id="{26A003D0-92C7-48A9-9E81-4C2AD6C12F89}" type="slidenum">
              <a:rPr lang="en-BE" smtClean="0"/>
              <a:t>27</a:t>
            </a:fld>
            <a:endParaRPr lang="en-BE"/>
          </a:p>
        </p:txBody>
      </p:sp>
    </p:spTree>
    <p:extLst>
      <p:ext uri="{BB962C8B-B14F-4D97-AF65-F5344CB8AC3E}">
        <p14:creationId xmlns:p14="http://schemas.microsoft.com/office/powerpoint/2010/main" val="322021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1036074" y="940087"/>
            <a:ext cx="10577052" cy="798211"/>
          </a:xfrm>
        </p:spPr>
        <p:txBody>
          <a:bodyPr>
            <a:noAutofit/>
          </a:bodyPr>
          <a:lstStyle/>
          <a:p>
            <a:pPr>
              <a:lnSpc>
                <a:spcPct val="115000"/>
              </a:lnSpc>
              <a:spcAft>
                <a:spcPts val="1000"/>
              </a:spcAft>
            </a:pPr>
            <a:r>
              <a:rPr lang="en-US" b="1" dirty="0">
                <a:solidFill>
                  <a:schemeClr val="accent1"/>
                </a:solidFill>
              </a:rPr>
              <a:t>Transition to Kindergarten</a:t>
            </a:r>
            <a:endParaRPr lang="en-GB" b="1" dirty="0">
              <a:solidFill>
                <a:schemeClr val="accent1"/>
              </a:solidFill>
            </a:endParaRPr>
          </a:p>
        </p:txBody>
      </p:sp>
      <p:sp>
        <p:nvSpPr>
          <p:cNvPr id="8" name="Content Placeholder 2">
            <a:extLst>
              <a:ext uri="{FF2B5EF4-FFF2-40B4-BE49-F238E27FC236}">
                <a16:creationId xmlns:a16="http://schemas.microsoft.com/office/drawing/2014/main" id="{05D56787-35FC-4EAC-9056-6747D4464345}"/>
              </a:ext>
            </a:extLst>
          </p:cNvPr>
          <p:cNvSpPr>
            <a:spLocks noGrp="1"/>
          </p:cNvSpPr>
          <p:nvPr>
            <p:ph idx="1"/>
          </p:nvPr>
        </p:nvSpPr>
        <p:spPr>
          <a:xfrm>
            <a:off x="1036074" y="2078889"/>
            <a:ext cx="10058400" cy="4050792"/>
          </a:xfrm>
        </p:spPr>
        <p:txBody>
          <a:bodyPr>
            <a:normAutofit/>
          </a:bodyPr>
          <a:lstStyle/>
          <a:p>
            <a:r>
              <a:rPr lang="en-US" sz="3200" dirty="0"/>
              <a:t>Discussion with Family</a:t>
            </a:r>
          </a:p>
          <a:p>
            <a:r>
              <a:rPr lang="en-US" sz="3200" dirty="0"/>
              <a:t>Plan to visit kindergarten</a:t>
            </a:r>
          </a:p>
          <a:p>
            <a:r>
              <a:rPr lang="en-US" sz="3200" dirty="0"/>
              <a:t>Make collaboration</a:t>
            </a:r>
          </a:p>
          <a:p>
            <a:r>
              <a:rPr lang="en-US" sz="3200" dirty="0"/>
              <a:t>Planning of Transition process </a:t>
            </a:r>
          </a:p>
          <a:p>
            <a:r>
              <a:rPr lang="en-US" sz="3200" dirty="0"/>
              <a:t>Support of child, parents and the new team</a:t>
            </a:r>
          </a:p>
          <a:p>
            <a:endParaRPr lang="en-US" sz="3200" dirty="0"/>
          </a:p>
          <a:p>
            <a:endParaRPr lang="en-US" sz="3200" dirty="0"/>
          </a:p>
        </p:txBody>
      </p:sp>
      <p:sp>
        <p:nvSpPr>
          <p:cNvPr id="2" name="Slide Number Placeholder 1">
            <a:extLst>
              <a:ext uri="{FF2B5EF4-FFF2-40B4-BE49-F238E27FC236}">
                <a16:creationId xmlns:a16="http://schemas.microsoft.com/office/drawing/2014/main" id="{EE0FFEBC-B2DA-3846-BDAB-57C05C93D985}"/>
              </a:ext>
            </a:extLst>
          </p:cNvPr>
          <p:cNvSpPr>
            <a:spLocks noGrp="1"/>
          </p:cNvSpPr>
          <p:nvPr>
            <p:ph type="sldNum" sz="quarter" idx="12"/>
          </p:nvPr>
        </p:nvSpPr>
        <p:spPr/>
        <p:txBody>
          <a:bodyPr/>
          <a:lstStyle/>
          <a:p>
            <a:fld id="{26A003D0-92C7-48A9-9E81-4C2AD6C12F89}" type="slidenum">
              <a:rPr lang="en-BE" smtClean="0"/>
              <a:t>28</a:t>
            </a:fld>
            <a:endParaRPr lang="en-BE"/>
          </a:p>
        </p:txBody>
      </p:sp>
    </p:spTree>
    <p:extLst>
      <p:ext uri="{BB962C8B-B14F-4D97-AF65-F5344CB8AC3E}">
        <p14:creationId xmlns:p14="http://schemas.microsoft.com/office/powerpoint/2010/main" val="218946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9986" y="-351200"/>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776748" y="493973"/>
            <a:ext cx="10577052" cy="798211"/>
          </a:xfrm>
        </p:spPr>
        <p:txBody>
          <a:bodyPr>
            <a:normAutofit fontScale="90000"/>
          </a:bodyPr>
          <a:lstStyle/>
          <a:p>
            <a:pPr>
              <a:lnSpc>
                <a:spcPct val="115000"/>
              </a:lnSpc>
              <a:spcAft>
                <a:spcPts val="1000"/>
              </a:spcAft>
            </a:pPr>
            <a:r>
              <a:rPr lang="en-US" b="1" dirty="0">
                <a:solidFill>
                  <a:schemeClr val="accent1"/>
                </a:solidFill>
              </a:rPr>
              <a:t>Progress Monitoring</a:t>
            </a:r>
            <a:endParaRPr lang="en-GB" b="1" dirty="0">
              <a:solidFill>
                <a:schemeClr val="accent1"/>
              </a:solidFill>
            </a:endParaRPr>
          </a:p>
        </p:txBody>
      </p:sp>
      <p:sp>
        <p:nvSpPr>
          <p:cNvPr id="9" name="Content Placeholder 2">
            <a:extLst>
              <a:ext uri="{FF2B5EF4-FFF2-40B4-BE49-F238E27FC236}">
                <a16:creationId xmlns:a16="http://schemas.microsoft.com/office/drawing/2014/main" id="{D3D487F6-972E-4F5A-A63A-1DCE5EEE78D5}"/>
              </a:ext>
            </a:extLst>
          </p:cNvPr>
          <p:cNvSpPr txBox="1">
            <a:spLocks/>
          </p:cNvSpPr>
          <p:nvPr/>
        </p:nvSpPr>
        <p:spPr>
          <a:xfrm>
            <a:off x="776748" y="1387421"/>
            <a:ext cx="11235813" cy="2325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Individual Goal’s Monitoring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How goals are implemented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The aim is to modify /change the goal or take a new 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Every 3-6 Months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1FD7D2E-63E5-4252-9A77-FEA61C5875D9}"/>
              </a:ext>
            </a:extLst>
          </p:cNvPr>
          <p:cNvSpPr txBox="1">
            <a:spLocks/>
          </p:cNvSpPr>
          <p:nvPr/>
        </p:nvSpPr>
        <p:spPr>
          <a:xfrm>
            <a:off x="776748" y="4102975"/>
            <a:ext cx="9799126" cy="2577984"/>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28600" indent="-228600">
              <a:lnSpc>
                <a:spcPct val="90000"/>
              </a:lnSpc>
              <a:spcBef>
                <a:spcPts val="1000"/>
              </a:spcBef>
              <a:buClrTx/>
              <a:buSzTx/>
              <a:buFont typeface="Arial" panose="020B0604020202020204" pitchFamily="34" charset="0"/>
              <a:buChar char="•"/>
              <a:defRPr/>
            </a:pPr>
            <a:r>
              <a:rPr lang="en-US" sz="2400" dirty="0">
                <a:latin typeface="Calibri" panose="020F0502020204030204"/>
              </a:rPr>
              <a:t>Child and family Reassessment</a:t>
            </a:r>
          </a:p>
          <a:p>
            <a:pPr marL="228600" indent="-228600">
              <a:lnSpc>
                <a:spcPct val="90000"/>
              </a:lnSpc>
              <a:spcBef>
                <a:spcPts val="1000"/>
              </a:spcBef>
              <a:buClrTx/>
              <a:buSzTx/>
              <a:buFont typeface="Arial" panose="020B0604020202020204" pitchFamily="34" charset="0"/>
              <a:buChar char="•"/>
              <a:defRPr/>
            </a:pPr>
            <a:r>
              <a:rPr lang="en-US" sz="2400" dirty="0">
                <a:latin typeface="Calibri" panose="020F0502020204030204"/>
              </a:rPr>
              <a:t>Service Plan Revision</a:t>
            </a:r>
          </a:p>
          <a:p>
            <a:pPr marL="228600" indent="-228600">
              <a:lnSpc>
                <a:spcPct val="90000"/>
              </a:lnSpc>
              <a:spcBef>
                <a:spcPts val="1000"/>
              </a:spcBef>
              <a:buClrTx/>
              <a:buSzTx/>
              <a:buFont typeface="Arial" panose="020B0604020202020204" pitchFamily="34" charset="0"/>
              <a:buChar char="•"/>
              <a:defRPr/>
            </a:pPr>
            <a:r>
              <a:rPr lang="en-US" sz="2400" dirty="0">
                <a:latin typeface="Calibri" panose="020F0502020204030204"/>
              </a:rPr>
              <a:t>Change Goals</a:t>
            </a:r>
          </a:p>
          <a:p>
            <a:pPr marL="228600" indent="-228600">
              <a:lnSpc>
                <a:spcPct val="90000"/>
              </a:lnSpc>
              <a:spcBef>
                <a:spcPts val="1000"/>
              </a:spcBef>
              <a:buClrTx/>
              <a:buSzTx/>
              <a:buFont typeface="Arial" panose="020B0604020202020204" pitchFamily="34" charset="0"/>
              <a:buChar char="•"/>
              <a:defRPr/>
            </a:pPr>
            <a:r>
              <a:rPr lang="en-US" sz="2400" dirty="0">
                <a:latin typeface="Calibri" panose="020F0502020204030204"/>
              </a:rPr>
              <a:t>Change key specialist</a:t>
            </a:r>
          </a:p>
          <a:p>
            <a:pPr marL="228600" indent="-228600">
              <a:lnSpc>
                <a:spcPct val="90000"/>
              </a:lnSpc>
              <a:spcBef>
                <a:spcPts val="1000"/>
              </a:spcBef>
              <a:buClrTx/>
              <a:buSzTx/>
              <a:buFont typeface="Arial" panose="020B0604020202020204" pitchFamily="34" charset="0"/>
              <a:buChar char="•"/>
              <a:defRPr/>
            </a:pPr>
            <a:r>
              <a:rPr lang="en-US" sz="2400" dirty="0">
                <a:latin typeface="Calibri" panose="020F0502020204030204"/>
              </a:rPr>
              <a:t>Revision  of duration/frequency of the program </a:t>
            </a:r>
          </a:p>
        </p:txBody>
      </p:sp>
      <p:sp>
        <p:nvSpPr>
          <p:cNvPr id="13" name="Title 1">
            <a:extLst>
              <a:ext uri="{FF2B5EF4-FFF2-40B4-BE49-F238E27FC236}">
                <a16:creationId xmlns:a16="http://schemas.microsoft.com/office/drawing/2014/main" id="{BD0BAE57-E405-45CA-8F10-360F8F5210F8}"/>
              </a:ext>
            </a:extLst>
          </p:cNvPr>
          <p:cNvSpPr txBox="1">
            <a:spLocks/>
          </p:cNvSpPr>
          <p:nvPr/>
        </p:nvSpPr>
        <p:spPr>
          <a:xfrm>
            <a:off x="776748" y="3808182"/>
            <a:ext cx="10370387" cy="690664"/>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44546A">
                    <a:lumMod val="50000"/>
                  </a:srgbClr>
                </a:solidFill>
                <a:latin typeface="Calibri" panose="020F0502020204030204"/>
                <a:ea typeface="+mn-ea"/>
                <a:cs typeface="+mn-cs"/>
              </a:rPr>
              <a:t>Annual Re-assessment </a:t>
            </a:r>
            <a:br>
              <a:rPr kumimoji="0" lang="en-US" sz="2800" i="0" u="none" strike="noStrike" kern="1200" cap="none" spc="0" normalizeH="0" baseline="0" noProof="0" dirty="0">
                <a:ln>
                  <a:noFill/>
                </a:ln>
                <a:solidFill>
                  <a:schemeClr val="tx1"/>
                </a:solidFill>
                <a:effectLst/>
                <a:uLnTx/>
                <a:uFillTx/>
                <a:latin typeface="Calibri Light" panose="020F0302020204030204"/>
                <a:ea typeface="+mj-ea"/>
                <a:cs typeface="+mj-cs"/>
              </a:rPr>
            </a:br>
            <a:endParaRPr kumimoji="0" lang="en-US" sz="2800" i="0" u="none" strike="noStrike" kern="1200" cap="none" spc="0" normalizeH="0" baseline="0" noProof="0" dirty="0">
              <a:ln>
                <a:noFill/>
              </a:ln>
              <a:solidFill>
                <a:schemeClr val="tx1"/>
              </a:solidFill>
              <a:effectLst/>
              <a:uLnTx/>
              <a:uFillTx/>
              <a:latin typeface="Calibri Light" panose="020F0302020204030204"/>
              <a:ea typeface="+mj-ea"/>
              <a:cs typeface="+mj-cs"/>
            </a:endParaRPr>
          </a:p>
        </p:txBody>
      </p:sp>
      <p:sp>
        <p:nvSpPr>
          <p:cNvPr id="2" name="Slide Number Placeholder 1">
            <a:extLst>
              <a:ext uri="{FF2B5EF4-FFF2-40B4-BE49-F238E27FC236}">
                <a16:creationId xmlns:a16="http://schemas.microsoft.com/office/drawing/2014/main" id="{B56C4FA5-EFEC-4145-97DC-93A926263E98}"/>
              </a:ext>
            </a:extLst>
          </p:cNvPr>
          <p:cNvSpPr>
            <a:spLocks noGrp="1"/>
          </p:cNvSpPr>
          <p:nvPr>
            <p:ph type="sldNum" sz="quarter" idx="12"/>
          </p:nvPr>
        </p:nvSpPr>
        <p:spPr/>
        <p:txBody>
          <a:bodyPr/>
          <a:lstStyle/>
          <a:p>
            <a:fld id="{26A003D0-92C7-48A9-9E81-4C2AD6C12F89}" type="slidenum">
              <a:rPr lang="en-BE" smtClean="0"/>
              <a:t>29</a:t>
            </a:fld>
            <a:endParaRPr lang="en-BE"/>
          </a:p>
        </p:txBody>
      </p:sp>
    </p:spTree>
    <p:extLst>
      <p:ext uri="{BB962C8B-B14F-4D97-AF65-F5344CB8AC3E}">
        <p14:creationId xmlns:p14="http://schemas.microsoft.com/office/powerpoint/2010/main" val="189245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6976" y="4996728"/>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95808" y="535710"/>
            <a:ext cx="10515600" cy="1325563"/>
          </a:xfrm>
        </p:spPr>
        <p:txBody>
          <a:bodyPr>
            <a:normAutofit/>
          </a:bodyPr>
          <a:lstStyle/>
          <a:p>
            <a:r>
              <a:rPr lang="en-US" b="1" dirty="0">
                <a:solidFill>
                  <a:schemeClr val="accent1"/>
                </a:solidFill>
              </a:rPr>
              <a:t>Child and Family Individual Service Plan</a:t>
            </a:r>
            <a:endParaRPr lang="en-GB" b="1" dirty="0">
              <a:solidFill>
                <a:schemeClr val="accent1"/>
              </a:solidFill>
            </a:endParaRPr>
          </a:p>
        </p:txBody>
      </p:sp>
      <p:sp>
        <p:nvSpPr>
          <p:cNvPr id="9" name="Content Placeholder 2">
            <a:extLst>
              <a:ext uri="{FF2B5EF4-FFF2-40B4-BE49-F238E27FC236}">
                <a16:creationId xmlns:a16="http://schemas.microsoft.com/office/drawing/2014/main" id="{E83BEC4D-CAD6-4B05-98D3-1D4F14F1201D}"/>
              </a:ext>
            </a:extLst>
          </p:cNvPr>
          <p:cNvSpPr txBox="1">
            <a:spLocks/>
          </p:cNvSpPr>
          <p:nvPr/>
        </p:nvSpPr>
        <p:spPr>
          <a:xfrm>
            <a:off x="595808" y="1861273"/>
            <a:ext cx="10020531" cy="4667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b="0" i="0" u="none" strike="noStrike" kern="1200" cap="none" spc="0" normalizeH="0" baseline="0" noProof="0" dirty="0">
                <a:ln>
                  <a:noFill/>
                </a:ln>
                <a:effectLst/>
                <a:uLnTx/>
                <a:uFillTx/>
                <a:latin typeface="Calibri" panose="020F0502020204030204"/>
                <a:ea typeface="+mn-ea"/>
                <a:cs typeface="+mn-cs"/>
              </a:rPr>
              <a:t>Is created by</a:t>
            </a:r>
            <a:r>
              <a:rPr kumimoji="0" lang="ka-GE" sz="2800" b="0" i="0" u="none" strike="noStrike" kern="1200" cap="none" spc="0" normalizeH="0" baseline="0" noProof="0" dirty="0">
                <a:ln>
                  <a:noFill/>
                </a:ln>
                <a:effectLst/>
                <a:uLnTx/>
                <a:uFillTx/>
                <a:latin typeface="Sylfaen" panose="010A0502050306030303" pitchFamily="18" charset="0"/>
                <a:ea typeface="+mn-ea"/>
                <a:cs typeface="+mn-cs"/>
              </a:rPr>
              <a:t> </a:t>
            </a:r>
            <a:r>
              <a:rPr kumimoji="0" lang="en-US" sz="2800" b="0" i="0" u="none" strike="noStrike" kern="1200" cap="none" spc="0" normalizeH="0" baseline="0" noProof="0" dirty="0">
                <a:ln>
                  <a:noFill/>
                </a:ln>
                <a:effectLst/>
                <a:uLnTx/>
                <a:uFillTx/>
                <a:latin typeface="Calibri" panose="020F0502020204030204"/>
                <a:ea typeface="+mn-ea"/>
                <a:cs typeface="+mn-cs"/>
              </a:rPr>
              <a:t>the transdisciplinary team, parents are members of  the team </a:t>
            </a:r>
          </a:p>
          <a:p>
            <a:pPr>
              <a:defRPr/>
            </a:pPr>
            <a:r>
              <a:rPr kumimoji="0" lang="en-US" sz="2800" b="0" i="0" u="none" strike="noStrike" kern="1200" cap="none" spc="0" normalizeH="0" baseline="0" noProof="0" dirty="0">
                <a:ln>
                  <a:noFill/>
                </a:ln>
                <a:effectLst/>
                <a:uLnTx/>
                <a:uFillTx/>
                <a:latin typeface="Calibri" panose="020F0502020204030204"/>
                <a:ea typeface="+mn-ea"/>
                <a:cs typeface="+mn-cs"/>
              </a:rPr>
              <a:t>IFSP is based on parents’ priorities</a:t>
            </a:r>
          </a:p>
          <a:p>
            <a:pPr>
              <a:defRPr/>
            </a:pPr>
            <a:r>
              <a:rPr kumimoji="0" lang="en-US" sz="2800" b="0" i="0" u="none" strike="noStrike" kern="1200" cap="none" spc="0" normalizeH="0" baseline="0" noProof="0" dirty="0">
                <a:ln>
                  <a:noFill/>
                </a:ln>
                <a:effectLst/>
                <a:uLnTx/>
                <a:uFillTx/>
                <a:latin typeface="Calibri" panose="020F0502020204030204"/>
                <a:ea typeface="+mn-ea"/>
                <a:cs typeface="+mn-cs"/>
              </a:rPr>
              <a:t>Long–term and Short – term functional goals/outcomes are indicated for a child as well as for family </a:t>
            </a:r>
          </a:p>
          <a:p>
            <a:pPr>
              <a:defRPr/>
            </a:pPr>
            <a:endParaRPr kumimoji="0" lang="en-US" sz="2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a:defRPr/>
            </a:pPr>
            <a:r>
              <a:rPr kumimoji="0" lang="en-US"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The key to good IFSP is to set individual functional goals</a:t>
            </a:r>
          </a:p>
        </p:txBody>
      </p:sp>
      <p:sp>
        <p:nvSpPr>
          <p:cNvPr id="2" name="Slide Number Placeholder 1">
            <a:extLst>
              <a:ext uri="{FF2B5EF4-FFF2-40B4-BE49-F238E27FC236}">
                <a16:creationId xmlns:a16="http://schemas.microsoft.com/office/drawing/2014/main" id="{5A4B592F-D8E0-5341-9CE7-80CE80FDD06D}"/>
              </a:ext>
            </a:extLst>
          </p:cNvPr>
          <p:cNvSpPr>
            <a:spLocks noGrp="1"/>
          </p:cNvSpPr>
          <p:nvPr>
            <p:ph type="sldNum" sz="quarter" idx="12"/>
          </p:nvPr>
        </p:nvSpPr>
        <p:spPr/>
        <p:txBody>
          <a:bodyPr/>
          <a:lstStyle/>
          <a:p>
            <a:fld id="{26A003D0-92C7-48A9-9E81-4C2AD6C12F89}" type="slidenum">
              <a:rPr lang="en-BE" smtClean="0"/>
              <a:t>3</a:t>
            </a:fld>
            <a:endParaRPr lang="en-BE"/>
          </a:p>
        </p:txBody>
      </p:sp>
    </p:spTree>
    <p:extLst>
      <p:ext uri="{BB962C8B-B14F-4D97-AF65-F5344CB8AC3E}">
        <p14:creationId xmlns:p14="http://schemas.microsoft.com/office/powerpoint/2010/main" val="1252830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59898" y="-17915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581874" y="652665"/>
            <a:ext cx="10577052" cy="798211"/>
          </a:xfrm>
        </p:spPr>
        <p:txBody>
          <a:bodyPr>
            <a:normAutofit/>
          </a:bodyPr>
          <a:lstStyle/>
          <a:p>
            <a:pPr>
              <a:lnSpc>
                <a:spcPct val="115000"/>
              </a:lnSpc>
              <a:spcAft>
                <a:spcPts val="1000"/>
              </a:spcAft>
            </a:pPr>
            <a:r>
              <a:rPr lang="en-US" sz="4000" b="1" dirty="0">
                <a:solidFill>
                  <a:schemeClr val="accent1"/>
                </a:solidFill>
              </a:rPr>
              <a:t>Program Evaluation</a:t>
            </a:r>
            <a:endParaRPr lang="en-GB" sz="4000" b="1" dirty="0">
              <a:solidFill>
                <a:schemeClr val="accent1"/>
              </a:solidFill>
            </a:endParaRPr>
          </a:p>
        </p:txBody>
      </p:sp>
      <p:sp>
        <p:nvSpPr>
          <p:cNvPr id="9" name="Content Placeholder 2">
            <a:extLst>
              <a:ext uri="{FF2B5EF4-FFF2-40B4-BE49-F238E27FC236}">
                <a16:creationId xmlns:a16="http://schemas.microsoft.com/office/drawing/2014/main" id="{D3D487F6-972E-4F5A-A63A-1DCE5EEE78D5}"/>
              </a:ext>
            </a:extLst>
          </p:cNvPr>
          <p:cNvSpPr txBox="1">
            <a:spLocks/>
          </p:cNvSpPr>
          <p:nvPr/>
        </p:nvSpPr>
        <p:spPr>
          <a:xfrm>
            <a:off x="581874" y="1646858"/>
            <a:ext cx="11208775" cy="4675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Parent Satisfaction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Staff members’ evaluation and satisfaction </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Self–evaluation</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Peers Evaluation</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Evaluation of program administration process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Databases</a:t>
            </a:r>
          </a:p>
        </p:txBody>
      </p:sp>
      <p:sp>
        <p:nvSpPr>
          <p:cNvPr id="2" name="Slide Number Placeholder 1">
            <a:extLst>
              <a:ext uri="{FF2B5EF4-FFF2-40B4-BE49-F238E27FC236}">
                <a16:creationId xmlns:a16="http://schemas.microsoft.com/office/drawing/2014/main" id="{965E9B1D-78CB-F94B-8201-11C2019B84F3}"/>
              </a:ext>
            </a:extLst>
          </p:cNvPr>
          <p:cNvSpPr>
            <a:spLocks noGrp="1"/>
          </p:cNvSpPr>
          <p:nvPr>
            <p:ph type="sldNum" sz="quarter" idx="12"/>
          </p:nvPr>
        </p:nvSpPr>
        <p:spPr/>
        <p:txBody>
          <a:bodyPr/>
          <a:lstStyle/>
          <a:p>
            <a:fld id="{26A003D0-92C7-48A9-9E81-4C2AD6C12F89}" type="slidenum">
              <a:rPr lang="en-BE" smtClean="0"/>
              <a:t>30</a:t>
            </a:fld>
            <a:endParaRPr lang="en-BE"/>
          </a:p>
        </p:txBody>
      </p:sp>
    </p:spTree>
    <p:extLst>
      <p:ext uri="{BB962C8B-B14F-4D97-AF65-F5344CB8AC3E}">
        <p14:creationId xmlns:p14="http://schemas.microsoft.com/office/powerpoint/2010/main" val="384319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686" y="490793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776748" y="940086"/>
            <a:ext cx="10577052" cy="798211"/>
          </a:xfrm>
        </p:spPr>
        <p:txBody>
          <a:bodyPr>
            <a:normAutofit/>
          </a:bodyPr>
          <a:lstStyle/>
          <a:p>
            <a:pPr>
              <a:lnSpc>
                <a:spcPct val="115000"/>
              </a:lnSpc>
              <a:spcAft>
                <a:spcPts val="1000"/>
              </a:spcAft>
            </a:pPr>
            <a:r>
              <a:rPr lang="en-US" sz="4000" b="1" dirty="0">
                <a:solidFill>
                  <a:schemeClr val="accent1"/>
                </a:solidFill>
              </a:rPr>
              <a:t>Training and Supervision of ECI Specialists</a:t>
            </a:r>
            <a:endParaRPr lang="en-GB" sz="4000" b="1" dirty="0">
              <a:solidFill>
                <a:schemeClr val="accent1"/>
              </a:solidFill>
            </a:endParaRPr>
          </a:p>
        </p:txBody>
      </p:sp>
      <p:sp>
        <p:nvSpPr>
          <p:cNvPr id="2" name="Rectangle 1">
            <a:extLst>
              <a:ext uri="{FF2B5EF4-FFF2-40B4-BE49-F238E27FC236}">
                <a16:creationId xmlns:a16="http://schemas.microsoft.com/office/drawing/2014/main" id="{5F52F020-DF11-48A1-B0CC-1228B7E54F20}"/>
              </a:ext>
            </a:extLst>
          </p:cNvPr>
          <p:cNvSpPr/>
          <p:nvPr/>
        </p:nvSpPr>
        <p:spPr>
          <a:xfrm>
            <a:off x="776748" y="1957218"/>
            <a:ext cx="8367252" cy="2943563"/>
          </a:xfrm>
          <a:prstGeom prst="rect">
            <a:avLst/>
          </a:prstGeom>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ECI Philosophy and principles</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Case management</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Standards and Administration rules</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Pre-service training requirements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036CB27-C29B-4A46-AAD1-176767825A7D}"/>
              </a:ext>
            </a:extLst>
          </p:cNvPr>
          <p:cNvSpPr>
            <a:spLocks noGrp="1"/>
          </p:cNvSpPr>
          <p:nvPr>
            <p:ph type="sldNum" sz="quarter" idx="12"/>
          </p:nvPr>
        </p:nvSpPr>
        <p:spPr/>
        <p:txBody>
          <a:bodyPr/>
          <a:lstStyle/>
          <a:p>
            <a:fld id="{26A003D0-92C7-48A9-9E81-4C2AD6C12F89}" type="slidenum">
              <a:rPr lang="en-BE" smtClean="0"/>
              <a:t>31</a:t>
            </a:fld>
            <a:endParaRPr lang="en-BE"/>
          </a:p>
        </p:txBody>
      </p:sp>
    </p:spTree>
    <p:extLst>
      <p:ext uri="{BB962C8B-B14F-4D97-AF65-F5344CB8AC3E}">
        <p14:creationId xmlns:p14="http://schemas.microsoft.com/office/powerpoint/2010/main" val="419493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807474" y="571142"/>
            <a:ext cx="10577052" cy="798211"/>
          </a:xfrm>
        </p:spPr>
        <p:txBody>
          <a:bodyPr>
            <a:normAutofit fontScale="90000"/>
          </a:bodyPr>
          <a:lstStyle/>
          <a:p>
            <a:pPr>
              <a:lnSpc>
                <a:spcPct val="115000"/>
              </a:lnSpc>
              <a:spcAft>
                <a:spcPts val="1000"/>
              </a:spcAft>
            </a:pPr>
            <a:r>
              <a:rPr lang="en-US" sz="4000" b="1" dirty="0">
                <a:solidFill>
                  <a:schemeClr val="accent1"/>
                </a:solidFill>
              </a:rPr>
              <a:t>Certificate Training Course for service providers</a:t>
            </a:r>
            <a:br>
              <a:rPr lang="en-US" sz="4000" b="1" dirty="0">
                <a:solidFill>
                  <a:schemeClr val="accent1"/>
                </a:solidFill>
              </a:rPr>
            </a:br>
            <a:r>
              <a:rPr lang="en-US" sz="4000" b="1" dirty="0">
                <a:solidFill>
                  <a:schemeClr val="accent1"/>
                </a:solidFill>
              </a:rPr>
              <a:t>Provided by ECI Coalition</a:t>
            </a:r>
            <a:endParaRPr lang="en-GB" sz="4000" b="1" dirty="0">
              <a:solidFill>
                <a:schemeClr val="accent1"/>
              </a:solidFill>
            </a:endParaRPr>
          </a:p>
        </p:txBody>
      </p:sp>
      <p:graphicFrame>
        <p:nvGraphicFramePr>
          <p:cNvPr id="8" name="Content Placeholder 3">
            <a:extLst>
              <a:ext uri="{FF2B5EF4-FFF2-40B4-BE49-F238E27FC236}">
                <a16:creationId xmlns:a16="http://schemas.microsoft.com/office/drawing/2014/main" id="{4C5423EB-1D43-47EC-A787-1ED49ADB8C51}"/>
              </a:ext>
            </a:extLst>
          </p:cNvPr>
          <p:cNvGraphicFramePr>
            <a:graphicFrameLocks noGrp="1"/>
          </p:cNvGraphicFramePr>
          <p:nvPr>
            <p:ph idx="1"/>
            <p:extLst>
              <p:ext uri="{D42A27DB-BD31-4B8C-83A1-F6EECF244321}">
                <p14:modId xmlns:p14="http://schemas.microsoft.com/office/powerpoint/2010/main" val="3183947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a:extLst>
              <a:ext uri="{FF2B5EF4-FFF2-40B4-BE49-F238E27FC236}">
                <a16:creationId xmlns:a16="http://schemas.microsoft.com/office/drawing/2014/main" id="{B976C70F-580F-9A49-A7D0-11912E65F082}"/>
              </a:ext>
            </a:extLst>
          </p:cNvPr>
          <p:cNvSpPr>
            <a:spLocks noGrp="1"/>
          </p:cNvSpPr>
          <p:nvPr>
            <p:ph type="sldNum" sz="quarter" idx="12"/>
          </p:nvPr>
        </p:nvSpPr>
        <p:spPr/>
        <p:txBody>
          <a:bodyPr/>
          <a:lstStyle/>
          <a:p>
            <a:fld id="{26A003D0-92C7-48A9-9E81-4C2AD6C12F89}" type="slidenum">
              <a:rPr lang="en-BE" smtClean="0"/>
              <a:t>32</a:t>
            </a:fld>
            <a:endParaRPr lang="en-BE"/>
          </a:p>
        </p:txBody>
      </p:sp>
    </p:spTree>
    <p:extLst>
      <p:ext uri="{BB962C8B-B14F-4D97-AF65-F5344CB8AC3E}">
        <p14:creationId xmlns:p14="http://schemas.microsoft.com/office/powerpoint/2010/main" val="428596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88985" y="133775"/>
            <a:ext cx="2388075" cy="1688452"/>
          </a:xfrm>
          <a:prstGeom prst="rect">
            <a:avLst/>
          </a:prstGeom>
        </p:spPr>
      </p:pic>
      <p:pic>
        <p:nvPicPr>
          <p:cNvPr id="6" name="Image" descr="Image">
            <a:extLst>
              <a:ext uri="{FF2B5EF4-FFF2-40B4-BE49-F238E27FC236}">
                <a16:creationId xmlns:a16="http://schemas.microsoft.com/office/drawing/2014/main" id="{328D9F13-E33B-48BD-80BA-F8697E19C237}"/>
              </a:ext>
            </a:extLst>
          </p:cNvPr>
          <p:cNvPicPr>
            <a:picLocks noChangeAspect="1"/>
          </p:cNvPicPr>
          <p:nvPr/>
        </p:nvPicPr>
        <p:blipFill>
          <a:blip r:embed="rId4"/>
          <a:stretch>
            <a:fillRect/>
          </a:stretch>
        </p:blipFill>
        <p:spPr>
          <a:xfrm>
            <a:off x="1603630" y="-11429"/>
            <a:ext cx="1688669" cy="295501"/>
          </a:xfrm>
          <a:prstGeom prst="rect">
            <a:avLst/>
          </a:prstGeom>
          <a:ln w="12700">
            <a:miter lim="400000"/>
          </a:ln>
        </p:spPr>
      </p:pic>
      <p:pic>
        <p:nvPicPr>
          <p:cNvPr id="7" name="Image" descr="Image">
            <a:extLst>
              <a:ext uri="{FF2B5EF4-FFF2-40B4-BE49-F238E27FC236}">
                <a16:creationId xmlns:a16="http://schemas.microsoft.com/office/drawing/2014/main" id="{1068D2E2-6F6F-4EC3-A263-6A686B19FD9D}"/>
              </a:ext>
            </a:extLst>
          </p:cNvPr>
          <p:cNvPicPr>
            <a:picLocks noChangeAspect="1"/>
          </p:cNvPicPr>
          <p:nvPr/>
        </p:nvPicPr>
        <p:blipFill>
          <a:blip r:embed="rId5"/>
          <a:stretch>
            <a:fillRect/>
          </a:stretch>
        </p:blipFill>
        <p:spPr>
          <a:xfrm>
            <a:off x="9684917" y="6262913"/>
            <a:ext cx="2507083" cy="595087"/>
          </a:xfrm>
          <a:prstGeom prst="rect">
            <a:avLst/>
          </a:prstGeom>
          <a:ln w="12700">
            <a:miter lim="400000"/>
          </a:ln>
        </p:spPr>
      </p:pic>
      <p:sp>
        <p:nvSpPr>
          <p:cNvPr id="11" name="Content Placeholder 2">
            <a:extLst>
              <a:ext uri="{FF2B5EF4-FFF2-40B4-BE49-F238E27FC236}">
                <a16:creationId xmlns:a16="http://schemas.microsoft.com/office/drawing/2014/main" id="{450AD9CB-0C31-4B53-BE9E-0049D80DD987}"/>
              </a:ext>
            </a:extLst>
          </p:cNvPr>
          <p:cNvSpPr txBox="1">
            <a:spLocks/>
          </p:cNvSpPr>
          <p:nvPr/>
        </p:nvSpPr>
        <p:spPr>
          <a:xfrm>
            <a:off x="863272" y="1544320"/>
            <a:ext cx="10342880" cy="2098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Supervisor</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(3 years Experience In ECI, MA Diploma, Supervisor’s  Certificate)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Who gets supervision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all staff members with different</a:t>
            </a:r>
            <a:r>
              <a:rPr kumimoji="0" lang="ka-GE" sz="2400" b="0" i="0" u="none" strike="noStrike" kern="1200" cap="none" spc="0" normalizeH="0" baseline="0" noProof="0" dirty="0">
                <a:ln>
                  <a:noFill/>
                </a:ln>
                <a:solidFill>
                  <a:prstClr val="black"/>
                </a:solidFill>
                <a:effectLst/>
                <a:uLnTx/>
                <a:uFillTx/>
                <a:latin typeface="Sylfaen" panose="010A0502050306030303" pitchFamily="18"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intensity of individual supervision, Peer and group supervision /training once a week</a:t>
            </a:r>
          </a:p>
        </p:txBody>
      </p:sp>
      <p:sp>
        <p:nvSpPr>
          <p:cNvPr id="12" name="Title 1">
            <a:extLst>
              <a:ext uri="{FF2B5EF4-FFF2-40B4-BE49-F238E27FC236}">
                <a16:creationId xmlns:a16="http://schemas.microsoft.com/office/drawing/2014/main" id="{202A4C78-C43E-4B74-B296-60E70819BF95}"/>
              </a:ext>
            </a:extLst>
          </p:cNvPr>
          <p:cNvSpPr>
            <a:spLocks noGrp="1"/>
          </p:cNvSpPr>
          <p:nvPr>
            <p:ph type="title"/>
          </p:nvPr>
        </p:nvSpPr>
        <p:spPr>
          <a:xfrm>
            <a:off x="827712" y="760919"/>
            <a:ext cx="10414000" cy="558482"/>
          </a:xfrm>
        </p:spPr>
        <p:txBody>
          <a:bodyPr>
            <a:noAutofit/>
          </a:bodyPr>
          <a:lstStyle/>
          <a:p>
            <a:r>
              <a:rPr lang="en-US" sz="4000" b="1" dirty="0">
                <a:solidFill>
                  <a:schemeClr val="accent1"/>
                </a:solidFill>
              </a:rPr>
              <a:t>Supervision</a:t>
            </a:r>
          </a:p>
        </p:txBody>
      </p:sp>
      <p:sp>
        <p:nvSpPr>
          <p:cNvPr id="13" name="Title 1">
            <a:extLst>
              <a:ext uri="{FF2B5EF4-FFF2-40B4-BE49-F238E27FC236}">
                <a16:creationId xmlns:a16="http://schemas.microsoft.com/office/drawing/2014/main" id="{E9C4ADDD-1931-46FF-A7E3-E01FFDC521FB}"/>
              </a:ext>
            </a:extLst>
          </p:cNvPr>
          <p:cNvSpPr txBox="1">
            <a:spLocks/>
          </p:cNvSpPr>
          <p:nvPr/>
        </p:nvSpPr>
        <p:spPr>
          <a:xfrm>
            <a:off x="827712" y="2864802"/>
            <a:ext cx="10363200" cy="777558"/>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ea typeface="+mj-ea"/>
                <a:cs typeface="+mj-cs"/>
              </a:rPr>
              <a:t>Types of Supervision</a:t>
            </a:r>
          </a:p>
        </p:txBody>
      </p:sp>
      <p:sp>
        <p:nvSpPr>
          <p:cNvPr id="14" name="Content Placeholder 2">
            <a:extLst>
              <a:ext uri="{FF2B5EF4-FFF2-40B4-BE49-F238E27FC236}">
                <a16:creationId xmlns:a16="http://schemas.microsoft.com/office/drawing/2014/main" id="{30F9EF29-C06A-4699-A78D-6F07684B52FF}"/>
              </a:ext>
            </a:extLst>
          </p:cNvPr>
          <p:cNvSpPr txBox="1">
            <a:spLocks/>
          </p:cNvSpPr>
          <p:nvPr/>
        </p:nvSpPr>
        <p:spPr>
          <a:xfrm>
            <a:off x="962791" y="3705860"/>
            <a:ext cx="10332720" cy="321564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580"/>
              </a:spcBef>
              <a:spcAft>
                <a:spcPts val="0"/>
              </a:spcAft>
              <a:buClr>
                <a:srgbClr val="4472C4"/>
              </a:buClr>
              <a:buSzPct val="85000"/>
              <a:buFont typeface="+mj-lt"/>
              <a:buAutoNum type="arabicPeriod"/>
              <a:tabLst/>
              <a:defRPr/>
            </a:pPr>
            <a:r>
              <a:rPr kumimoji="0" lang="en-US" sz="2400" b="0" i="0" u="none" strike="noStrike" kern="1200" cap="none" spc="0" normalizeH="0" baseline="0" noProof="0" dirty="0">
                <a:ln>
                  <a:noFill/>
                </a:ln>
                <a:solidFill>
                  <a:prstClr val="black"/>
                </a:solidFill>
                <a:effectLst/>
                <a:uLnTx/>
                <a:uFillTx/>
                <a:ea typeface="+mn-ea"/>
                <a:cs typeface="+mn-cs"/>
              </a:rPr>
              <a:t>Reflective – regarding working with child and parents/teachers</a:t>
            </a:r>
          </a:p>
          <a:p>
            <a:pPr marL="457200" marR="0" lvl="0" indent="-457200" algn="l" defTabSz="914400" rtl="0" eaLnBrk="1" fontAlgn="auto" latinLnBrk="0" hangingPunct="1">
              <a:lnSpc>
                <a:spcPct val="100000"/>
              </a:lnSpc>
              <a:spcBef>
                <a:spcPts val="580"/>
              </a:spcBef>
              <a:spcAft>
                <a:spcPts val="0"/>
              </a:spcAft>
              <a:buClr>
                <a:srgbClr val="4472C4"/>
              </a:buClr>
              <a:buSzPct val="85000"/>
              <a:buFont typeface="+mj-lt"/>
              <a:buAutoNum type="arabicPeriod"/>
              <a:tabLst/>
              <a:defRPr/>
            </a:pPr>
            <a:r>
              <a:rPr kumimoji="0" lang="en-US" sz="2400" b="0" i="0" u="none" strike="noStrike" kern="1200" cap="none" spc="0" normalizeH="0" baseline="0" noProof="0" dirty="0">
                <a:ln>
                  <a:noFill/>
                </a:ln>
                <a:solidFill>
                  <a:prstClr val="black"/>
                </a:solidFill>
                <a:effectLst/>
                <a:uLnTx/>
                <a:uFillTx/>
                <a:ea typeface="+mn-ea"/>
                <a:cs typeface="+mn-cs"/>
              </a:rPr>
              <a:t>Organizational – about administrative Procedures</a:t>
            </a:r>
          </a:p>
          <a:p>
            <a:pPr marL="0" marR="0" lvl="0" indent="0" algn="l" defTabSz="914400" rtl="0" eaLnBrk="1" fontAlgn="auto" latinLnBrk="0" hangingPunct="1">
              <a:lnSpc>
                <a:spcPct val="100000"/>
              </a:lnSpc>
              <a:spcBef>
                <a:spcPts val="580"/>
              </a:spcBef>
              <a:spcAft>
                <a:spcPts val="0"/>
              </a:spcAft>
              <a:buClr>
                <a:srgbClr val="4472C4"/>
              </a:buClr>
              <a:buSzPct val="85000"/>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28600" marR="0" lvl="0" indent="-228600" fontAlgn="auto">
              <a:lnSpc>
                <a:spcPct val="90000"/>
              </a:lnSpc>
              <a:spcBef>
                <a:spcPts val="1000"/>
              </a:spcBef>
              <a:spcAft>
                <a:spcPts val="0"/>
              </a:spcAft>
              <a:buClr>
                <a:srgbClr val="4472C4"/>
              </a:buClr>
              <a:buSzPct val="85000"/>
              <a:buFont typeface="Arial" panose="020B0604020202020204" pitchFamily="34" charset="0"/>
              <a:buChar char="•"/>
              <a:tabLst/>
              <a:defRPr/>
            </a:pPr>
            <a:r>
              <a:rPr lang="en-US" sz="2400" dirty="0"/>
              <a:t>During Session</a:t>
            </a:r>
          </a:p>
          <a:p>
            <a:pPr marL="228600" marR="0" lvl="0" indent="-228600" fontAlgn="auto">
              <a:lnSpc>
                <a:spcPct val="90000"/>
              </a:lnSpc>
              <a:spcBef>
                <a:spcPts val="1000"/>
              </a:spcBef>
              <a:spcAft>
                <a:spcPts val="0"/>
              </a:spcAft>
              <a:buClr>
                <a:srgbClr val="4472C4"/>
              </a:buClr>
              <a:buSzPct val="85000"/>
              <a:buFont typeface="Arial" panose="020B0604020202020204" pitchFamily="34" charset="0"/>
              <a:buChar char="•"/>
              <a:tabLst/>
              <a:defRPr/>
            </a:pPr>
            <a:r>
              <a:rPr lang="en-US" sz="2400" dirty="0"/>
              <a:t>After Session (Individual)</a:t>
            </a:r>
          </a:p>
          <a:p>
            <a:pPr marL="228600" marR="0" lvl="0" indent="-228600" fontAlgn="auto">
              <a:lnSpc>
                <a:spcPct val="90000"/>
              </a:lnSpc>
              <a:spcBef>
                <a:spcPts val="1000"/>
              </a:spcBef>
              <a:spcAft>
                <a:spcPts val="0"/>
              </a:spcAft>
              <a:buClr>
                <a:srgbClr val="4472C4"/>
              </a:buClr>
              <a:buSzPct val="85000"/>
              <a:buFont typeface="Arial" panose="020B0604020202020204" pitchFamily="34" charset="0"/>
              <a:buChar char="•"/>
              <a:tabLst/>
              <a:defRPr/>
            </a:pPr>
            <a:r>
              <a:rPr lang="en-US" sz="2400" dirty="0"/>
              <a:t>In Large and small groups</a:t>
            </a:r>
          </a:p>
        </p:txBody>
      </p:sp>
      <p:sp>
        <p:nvSpPr>
          <p:cNvPr id="2" name="Slide Number Placeholder 1">
            <a:extLst>
              <a:ext uri="{FF2B5EF4-FFF2-40B4-BE49-F238E27FC236}">
                <a16:creationId xmlns:a16="http://schemas.microsoft.com/office/drawing/2014/main" id="{AD44FAD4-A66C-EC4B-B19C-045445042237}"/>
              </a:ext>
            </a:extLst>
          </p:cNvPr>
          <p:cNvSpPr>
            <a:spLocks noGrp="1"/>
          </p:cNvSpPr>
          <p:nvPr>
            <p:ph type="sldNum" sz="quarter" idx="12"/>
          </p:nvPr>
        </p:nvSpPr>
        <p:spPr/>
        <p:txBody>
          <a:bodyPr/>
          <a:lstStyle/>
          <a:p>
            <a:fld id="{26A003D0-92C7-48A9-9E81-4C2AD6C12F89}" type="slidenum">
              <a:rPr lang="en-BE" smtClean="0"/>
              <a:t>33</a:t>
            </a:fld>
            <a:endParaRPr lang="en-BE"/>
          </a:p>
        </p:txBody>
      </p:sp>
    </p:spTree>
    <p:extLst>
      <p:ext uri="{BB962C8B-B14F-4D97-AF65-F5344CB8AC3E}">
        <p14:creationId xmlns:p14="http://schemas.microsoft.com/office/powerpoint/2010/main" val="2671737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49286"/>
            <a:ext cx="2503993" cy="594698"/>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10785" y="-199852"/>
            <a:ext cx="2103006" cy="148787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5"/>
          <a:stretch>
            <a:fillRect/>
          </a:stretch>
        </p:blipFill>
        <p:spPr>
          <a:xfrm>
            <a:off x="4037834" y="-1"/>
            <a:ext cx="2503993" cy="441351"/>
          </a:xfrm>
          <a:prstGeom prst="rect">
            <a:avLst/>
          </a:prstGeom>
        </p:spPr>
      </p:pic>
      <p:graphicFrame>
        <p:nvGraphicFramePr>
          <p:cNvPr id="9" name="Content Placeholder 3">
            <a:extLst>
              <a:ext uri="{FF2B5EF4-FFF2-40B4-BE49-F238E27FC236}">
                <a16:creationId xmlns:a16="http://schemas.microsoft.com/office/drawing/2014/main" id="{A8A8E1D3-3A40-4748-83F5-CEEE42CC546A}"/>
              </a:ext>
            </a:extLst>
          </p:cNvPr>
          <p:cNvGraphicFramePr>
            <a:graphicFrameLocks noGrp="1"/>
          </p:cNvGraphicFramePr>
          <p:nvPr>
            <p:ph idx="1"/>
            <p:extLst>
              <p:ext uri="{D42A27DB-BD31-4B8C-83A1-F6EECF244321}">
                <p14:modId xmlns:p14="http://schemas.microsoft.com/office/powerpoint/2010/main" val="3492183066"/>
              </p:ext>
            </p:extLst>
          </p:nvPr>
        </p:nvGraphicFramePr>
        <p:xfrm>
          <a:off x="511277" y="1288026"/>
          <a:ext cx="11324304" cy="53561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itle 1">
            <a:extLst>
              <a:ext uri="{FF2B5EF4-FFF2-40B4-BE49-F238E27FC236}">
                <a16:creationId xmlns:a16="http://schemas.microsoft.com/office/drawing/2014/main" id="{704D86C8-7922-4AFC-9E94-64424B4A587A}"/>
              </a:ext>
            </a:extLst>
          </p:cNvPr>
          <p:cNvSpPr>
            <a:spLocks noGrp="1"/>
          </p:cNvSpPr>
          <p:nvPr>
            <p:ph type="title"/>
          </p:nvPr>
        </p:nvSpPr>
        <p:spPr>
          <a:xfrm>
            <a:off x="1108367" y="544087"/>
            <a:ext cx="9528422" cy="709024"/>
          </a:xfrm>
        </p:spPr>
        <p:txBody>
          <a:bodyPr>
            <a:noAutofit/>
          </a:bodyPr>
          <a:lstStyle/>
          <a:p>
            <a:pPr>
              <a:lnSpc>
                <a:spcPct val="115000"/>
              </a:lnSpc>
              <a:spcAft>
                <a:spcPts val="1000"/>
              </a:spcAft>
            </a:pPr>
            <a:r>
              <a:rPr lang="en-US" sz="4000" b="1" dirty="0">
                <a:solidFill>
                  <a:schemeClr val="accent1"/>
                </a:solidFill>
              </a:rPr>
              <a:t>ECI State Service Standards</a:t>
            </a:r>
            <a:endParaRPr lang="en-GB" sz="4000" b="1" dirty="0">
              <a:solidFill>
                <a:schemeClr val="accent1"/>
              </a:solidFill>
            </a:endParaRPr>
          </a:p>
        </p:txBody>
      </p:sp>
      <p:sp>
        <p:nvSpPr>
          <p:cNvPr id="2" name="Slide Number Placeholder 1">
            <a:extLst>
              <a:ext uri="{FF2B5EF4-FFF2-40B4-BE49-F238E27FC236}">
                <a16:creationId xmlns:a16="http://schemas.microsoft.com/office/drawing/2014/main" id="{9BDBB12F-DF87-BF4F-9BA9-52CBB9F2A415}"/>
              </a:ext>
            </a:extLst>
          </p:cNvPr>
          <p:cNvSpPr>
            <a:spLocks noGrp="1"/>
          </p:cNvSpPr>
          <p:nvPr>
            <p:ph type="sldNum" sz="quarter" idx="12"/>
          </p:nvPr>
        </p:nvSpPr>
        <p:spPr/>
        <p:txBody>
          <a:bodyPr/>
          <a:lstStyle/>
          <a:p>
            <a:fld id="{26A003D0-92C7-48A9-9E81-4C2AD6C12F89}" type="slidenum">
              <a:rPr lang="en-BE" smtClean="0"/>
              <a:t>34</a:t>
            </a:fld>
            <a:endParaRPr lang="en-BE"/>
          </a:p>
        </p:txBody>
      </p:sp>
    </p:spTree>
    <p:extLst>
      <p:ext uri="{BB962C8B-B14F-4D97-AF65-F5344CB8AC3E}">
        <p14:creationId xmlns:p14="http://schemas.microsoft.com/office/powerpoint/2010/main" val="358837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17390" y="-297665"/>
            <a:ext cx="2507083" cy="1772595"/>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11" name="Τίτλος 2">
            <a:extLst>
              <a:ext uri="{FF2B5EF4-FFF2-40B4-BE49-F238E27FC236}">
                <a16:creationId xmlns:a16="http://schemas.microsoft.com/office/drawing/2014/main" id="{0785809D-49F5-4DDA-ACD1-12B3CF54D299}"/>
              </a:ext>
            </a:extLst>
          </p:cNvPr>
          <p:cNvSpPr>
            <a:spLocks noGrp="1"/>
          </p:cNvSpPr>
          <p:nvPr>
            <p:ph type="title"/>
          </p:nvPr>
        </p:nvSpPr>
        <p:spPr>
          <a:xfrm>
            <a:off x="593880" y="873142"/>
            <a:ext cx="10577052" cy="798211"/>
          </a:xfrm>
        </p:spPr>
        <p:txBody>
          <a:bodyPr>
            <a:normAutofit/>
          </a:bodyPr>
          <a:lstStyle/>
          <a:p>
            <a:pPr>
              <a:lnSpc>
                <a:spcPct val="115000"/>
              </a:lnSpc>
              <a:spcAft>
                <a:spcPts val="1000"/>
              </a:spcAft>
            </a:pPr>
            <a:r>
              <a:rPr lang="en-US" sz="4000" b="1" dirty="0">
                <a:solidFill>
                  <a:schemeClr val="accent1"/>
                </a:solidFill>
              </a:rPr>
              <a:t>Early Childhood Intervention service standards</a:t>
            </a:r>
            <a:endParaRPr lang="en-GB" sz="4000" b="1" dirty="0">
              <a:solidFill>
                <a:schemeClr val="accent1"/>
              </a:solidFill>
            </a:endParaRPr>
          </a:p>
        </p:txBody>
      </p:sp>
      <p:graphicFrame>
        <p:nvGraphicFramePr>
          <p:cNvPr id="8" name="Content Placeholder 3">
            <a:extLst>
              <a:ext uri="{FF2B5EF4-FFF2-40B4-BE49-F238E27FC236}">
                <a16:creationId xmlns:a16="http://schemas.microsoft.com/office/drawing/2014/main" id="{23129D87-665D-4FDC-BD22-6F16EAAEE80F}"/>
              </a:ext>
            </a:extLst>
          </p:cNvPr>
          <p:cNvGraphicFramePr>
            <a:graphicFrameLocks noGrp="1"/>
          </p:cNvGraphicFramePr>
          <p:nvPr>
            <p:ph idx="1"/>
            <p:extLst>
              <p:ext uri="{D42A27DB-BD31-4B8C-83A1-F6EECF244321}">
                <p14:modId xmlns:p14="http://schemas.microsoft.com/office/powerpoint/2010/main" val="1828473078"/>
              </p:ext>
            </p:extLst>
          </p:nvPr>
        </p:nvGraphicFramePr>
        <p:xfrm>
          <a:off x="422858" y="1953479"/>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a:extLst>
              <a:ext uri="{FF2B5EF4-FFF2-40B4-BE49-F238E27FC236}">
                <a16:creationId xmlns:a16="http://schemas.microsoft.com/office/drawing/2014/main" id="{247CE122-C43F-A841-BF6F-48EF1DB551E3}"/>
              </a:ext>
            </a:extLst>
          </p:cNvPr>
          <p:cNvSpPr>
            <a:spLocks noGrp="1"/>
          </p:cNvSpPr>
          <p:nvPr>
            <p:ph type="sldNum" sz="quarter" idx="12"/>
          </p:nvPr>
        </p:nvSpPr>
        <p:spPr/>
        <p:txBody>
          <a:bodyPr/>
          <a:lstStyle/>
          <a:p>
            <a:fld id="{26A003D0-92C7-48A9-9E81-4C2AD6C12F89}" type="slidenum">
              <a:rPr lang="en-BE" smtClean="0"/>
              <a:t>35</a:t>
            </a:fld>
            <a:endParaRPr lang="en-BE"/>
          </a:p>
        </p:txBody>
      </p:sp>
    </p:spTree>
    <p:extLst>
      <p:ext uri="{BB962C8B-B14F-4D97-AF65-F5344CB8AC3E}">
        <p14:creationId xmlns:p14="http://schemas.microsoft.com/office/powerpoint/2010/main" val="234689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bject 9"/>
          <p:cNvSpPr txBox="1">
            <a:spLocks noGrp="1"/>
          </p:cNvSpPr>
          <p:nvPr>
            <p:ph type="title"/>
          </p:nvPr>
        </p:nvSpPr>
        <p:spPr>
          <a:xfrm>
            <a:off x="3560799" y="2002023"/>
            <a:ext cx="4502917" cy="1016005"/>
          </a:xfrm>
          <a:prstGeom prst="rect">
            <a:avLst/>
          </a:prstGeom>
        </p:spPr>
        <p:txBody>
          <a:bodyPr>
            <a:normAutofit fontScale="90000"/>
          </a:bodyPr>
          <a:lstStyle/>
          <a:p>
            <a:pPr marR="464778" indent="475627" algn="ctr" defTabSz="1302106">
              <a:lnSpc>
                <a:spcPts val="2080"/>
              </a:lnSpc>
              <a:spcBef>
                <a:spcPts val="480"/>
              </a:spcBef>
              <a:defRPr sz="1300" spc="100">
                <a:latin typeface="Montserrat Regular"/>
                <a:ea typeface="Montserrat Regular"/>
                <a:cs typeface="Montserrat Regular"/>
                <a:sym typeface="Montserrat Regular"/>
              </a:defRPr>
            </a:pPr>
            <a:br>
              <a:rPr lang="en-US" sz="1400" dirty="0"/>
            </a:br>
            <a:r>
              <a:rPr sz="1400" dirty="0"/>
              <a:t>European Association </a:t>
            </a:r>
            <a:r>
              <a:rPr sz="1400" spc="-640" dirty="0"/>
              <a:t> </a:t>
            </a:r>
            <a:r>
              <a:rPr sz="1400" dirty="0"/>
              <a:t>of Service providers</a:t>
            </a:r>
            <a:endParaRPr sz="1400" spc="142" dirty="0"/>
          </a:p>
          <a:p>
            <a:pPr algn="ctr" defTabSz="1302106">
              <a:lnSpc>
                <a:spcPts val="2080"/>
              </a:lnSpc>
              <a:defRPr sz="1300">
                <a:solidFill>
                  <a:srgbClr val="3A9BD6"/>
                </a:solidFill>
                <a:latin typeface="Montserrat Regular"/>
                <a:ea typeface="Montserrat Regular"/>
                <a:cs typeface="Montserrat Regular"/>
                <a:sym typeface="Montserrat Regular"/>
              </a:defRPr>
            </a:pPr>
            <a:r>
              <a:rPr sz="1400" dirty="0"/>
              <a:t>for Persons</a:t>
            </a:r>
            <a:r>
              <a:rPr lang="en-US" sz="1400" dirty="0"/>
              <a:t> </a:t>
            </a:r>
            <a:r>
              <a:rPr sz="1400" dirty="0"/>
              <a:t>with Disabilities</a:t>
            </a:r>
          </a:p>
        </p:txBody>
      </p:sp>
      <p:sp>
        <p:nvSpPr>
          <p:cNvPr id="109" name="Lorem ipsum dolor sit met, consectetur adipiscing elit, sed do eiusmod tempor incididunt ut labore et dolore magna liqua. Ut enim ad minim veniam, quis exercitation."/>
          <p:cNvSpPr txBox="1"/>
          <p:nvPr/>
        </p:nvSpPr>
        <p:spPr>
          <a:xfrm>
            <a:off x="3297871" y="3304898"/>
            <a:ext cx="4988923" cy="919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3149" tIns="73149" rIns="73149" bIns="73149">
            <a:spAutoFit/>
          </a:bodyPr>
          <a:lstStyle>
            <a:lvl1pPr algn="ctr">
              <a:lnSpc>
                <a:spcPct val="120000"/>
              </a:lnSpc>
              <a:defRPr sz="800">
                <a:solidFill>
                  <a:srgbClr val="535353"/>
                </a:solidFill>
                <a:latin typeface="Acumin Pro Light"/>
                <a:ea typeface="Acumin Pro Light"/>
                <a:cs typeface="Acumin Pro Light"/>
                <a:sym typeface="Acumin Pro Light"/>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sz="4480" b="1" i="0" u="none" strike="noStrike" kern="1200" cap="none" spc="0" normalizeH="0" baseline="0" noProof="0" dirty="0">
              <a:ln>
                <a:noFill/>
              </a:ln>
              <a:solidFill>
                <a:srgbClr val="535353"/>
              </a:solidFill>
              <a:effectLst/>
              <a:uLnTx/>
              <a:uFillTx/>
              <a:latin typeface="Acumin Pro Light"/>
              <a:sym typeface="Acumin Pro Light"/>
            </a:endParaRPr>
          </a:p>
        </p:txBody>
      </p:sp>
      <p:pic>
        <p:nvPicPr>
          <p:cNvPr id="110" name="Image" descr="Image"/>
          <p:cNvPicPr>
            <a:picLocks noChangeAspect="1"/>
          </p:cNvPicPr>
          <p:nvPr/>
        </p:nvPicPr>
        <p:blipFill>
          <a:blip r:embed="rId2"/>
          <a:stretch>
            <a:fillRect/>
          </a:stretch>
        </p:blipFill>
        <p:spPr>
          <a:xfrm>
            <a:off x="5595926" y="-334772"/>
            <a:ext cx="10058411" cy="6705600"/>
          </a:xfrm>
          <a:prstGeom prst="rect">
            <a:avLst/>
          </a:prstGeom>
          <a:ln w="12700">
            <a:miter lim="400000"/>
          </a:ln>
        </p:spPr>
      </p:pic>
      <p:pic>
        <p:nvPicPr>
          <p:cNvPr id="111" name="Image" descr="Image"/>
          <p:cNvPicPr>
            <a:picLocks noChangeAspect="1"/>
          </p:cNvPicPr>
          <p:nvPr/>
        </p:nvPicPr>
        <p:blipFill>
          <a:blip r:embed="rId3"/>
          <a:stretch>
            <a:fillRect/>
          </a:stretch>
        </p:blipFill>
        <p:spPr>
          <a:xfrm>
            <a:off x="5043762" y="950489"/>
            <a:ext cx="1646088" cy="716446"/>
          </a:xfrm>
          <a:prstGeom prst="rect">
            <a:avLst/>
          </a:prstGeom>
          <a:ln w="12700">
            <a:miter lim="400000"/>
          </a:ln>
        </p:spPr>
      </p:pic>
      <p:pic>
        <p:nvPicPr>
          <p:cNvPr id="112" name="Image" descr="Image"/>
          <p:cNvPicPr>
            <a:picLocks noChangeAspect="1"/>
          </p:cNvPicPr>
          <p:nvPr/>
        </p:nvPicPr>
        <p:blipFill>
          <a:blip r:embed="rId4"/>
          <a:stretch>
            <a:fillRect/>
          </a:stretch>
        </p:blipFill>
        <p:spPr>
          <a:xfrm>
            <a:off x="-8483" y="84083"/>
            <a:ext cx="2142725" cy="6684123"/>
          </a:xfrm>
          <a:prstGeom prst="rect">
            <a:avLst/>
          </a:prstGeom>
          <a:ln w="12700">
            <a:miter lim="400000"/>
          </a:ln>
        </p:spPr>
      </p:pic>
      <p:pic>
        <p:nvPicPr>
          <p:cNvPr id="113" name="Image" descr="Image"/>
          <p:cNvPicPr>
            <a:picLocks noChangeAspect="1"/>
          </p:cNvPicPr>
          <p:nvPr/>
        </p:nvPicPr>
        <p:blipFill>
          <a:blip r:embed="rId5"/>
          <a:stretch>
            <a:fillRect/>
          </a:stretch>
        </p:blipFill>
        <p:spPr>
          <a:xfrm>
            <a:off x="2624258" y="5418152"/>
            <a:ext cx="5724552" cy="1446765"/>
          </a:xfrm>
          <a:prstGeom prst="rect">
            <a:avLst/>
          </a:prstGeom>
          <a:ln w="12700">
            <a:miter lim="400000"/>
          </a:ln>
        </p:spPr>
      </p:pic>
      <p:sp>
        <p:nvSpPr>
          <p:cNvPr id="114" name="object 14"/>
          <p:cNvSpPr txBox="1"/>
          <p:nvPr/>
        </p:nvSpPr>
        <p:spPr>
          <a:xfrm>
            <a:off x="4528042" y="6090164"/>
            <a:ext cx="2441400" cy="443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20320" algn="l" defTabSz="914400" rtl="0" eaLnBrk="1" fontAlgn="auto" latinLnBrk="0" hangingPunct="1">
              <a:lnSpc>
                <a:spcPct val="100000"/>
              </a:lnSpc>
              <a:spcBef>
                <a:spcPts val="160"/>
              </a:spcBef>
              <a:spcAft>
                <a:spcPts val="0"/>
              </a:spcAft>
              <a:buClrTx/>
              <a:buSzTx/>
              <a:buFontTx/>
              <a:buNone/>
              <a:tabLst/>
              <a:defRPr spc="265">
                <a:solidFill>
                  <a:srgbClr val="FFFFFF"/>
                </a:solidFill>
                <a:latin typeface="Montserrat Regular"/>
                <a:ea typeface="Montserrat Regular"/>
                <a:cs typeface="Montserrat Regular"/>
                <a:sym typeface="Montserrat Regular"/>
              </a:defRPr>
            </a:pPr>
            <a:r>
              <a:rPr kumimoji="0" sz="2880" b="0" i="0" u="none" strike="noStrike" kern="1200" cap="none" spc="265" normalizeH="0" baseline="0" noProof="0" dirty="0">
                <a:ln>
                  <a:noFill/>
                </a:ln>
                <a:solidFill>
                  <a:srgbClr val="FFFFFF"/>
                </a:solidFill>
                <a:effectLst/>
                <a:uLnTx/>
                <a:uFillTx/>
                <a:latin typeface="Montserrat Regular"/>
                <a:sym typeface="Montserrat Regular"/>
              </a:rPr>
              <a:t>Thank</a:t>
            </a:r>
            <a:r>
              <a:rPr kumimoji="0" sz="2880" b="0" i="0" u="none" strike="noStrike" kern="1200" cap="none" spc="80" normalizeH="0" baseline="0" noProof="0" dirty="0">
                <a:ln>
                  <a:noFill/>
                </a:ln>
                <a:solidFill>
                  <a:srgbClr val="FFFFFF"/>
                </a:solidFill>
                <a:effectLst/>
                <a:uLnTx/>
                <a:uFillTx/>
                <a:latin typeface="Montserrat Regular"/>
                <a:sym typeface="Montserrat Regular"/>
              </a:rPr>
              <a:t> </a:t>
            </a:r>
            <a:r>
              <a:rPr kumimoji="0" sz="2880" b="0" i="0" u="none" strike="noStrike" kern="1200" cap="none" spc="248" normalizeH="0" baseline="0" noProof="0" dirty="0">
                <a:ln>
                  <a:noFill/>
                </a:ln>
                <a:solidFill>
                  <a:srgbClr val="FFFFFF"/>
                </a:solidFill>
                <a:effectLst/>
                <a:uLnTx/>
                <a:uFillTx/>
                <a:latin typeface="Montserrat Regular"/>
                <a:sym typeface="Montserrat Regular"/>
              </a:rPr>
              <a:t>you!</a:t>
            </a:r>
          </a:p>
        </p:txBody>
      </p:sp>
      <p:sp>
        <p:nvSpPr>
          <p:cNvPr id="2" name="Slide Number Placeholder 1">
            <a:extLst>
              <a:ext uri="{FF2B5EF4-FFF2-40B4-BE49-F238E27FC236}">
                <a16:creationId xmlns:a16="http://schemas.microsoft.com/office/drawing/2014/main" id="{93CFD255-2023-324B-9A05-25E313161B71}"/>
              </a:ext>
            </a:extLst>
          </p:cNvPr>
          <p:cNvSpPr>
            <a:spLocks noGrp="1"/>
          </p:cNvSpPr>
          <p:nvPr>
            <p:ph type="sldNum" sz="quarter" idx="2"/>
          </p:nvPr>
        </p:nvSpPr>
        <p:spPr/>
        <p:txBody>
          <a:bodyPr/>
          <a:lstStyle/>
          <a:p>
            <a:fld id="{86CB4B4D-7CA3-9044-876B-883B54F8677D}" type="slidenum">
              <a:rPr lang="en-BE" smtClean="0"/>
              <a:t>36</a:t>
            </a:fld>
            <a:endParaRPr lang="en-BE"/>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3309" y="494551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499396" y="210393"/>
            <a:ext cx="10515600" cy="1325563"/>
          </a:xfrm>
        </p:spPr>
        <p:txBody>
          <a:bodyPr>
            <a:normAutofit/>
          </a:bodyPr>
          <a:lstStyle/>
          <a:p>
            <a:r>
              <a:rPr lang="en-US" b="1" dirty="0">
                <a:solidFill>
                  <a:schemeClr val="accent1"/>
                </a:solidFill>
              </a:rPr>
              <a:t>Group discussion</a:t>
            </a:r>
            <a:endParaRPr lang="en-GB" b="1" dirty="0">
              <a:solidFill>
                <a:schemeClr val="accent1"/>
              </a:solidFill>
            </a:endParaRPr>
          </a:p>
        </p:txBody>
      </p:sp>
      <p:sp>
        <p:nvSpPr>
          <p:cNvPr id="9" name="Content Placeholder 2">
            <a:extLst>
              <a:ext uri="{FF2B5EF4-FFF2-40B4-BE49-F238E27FC236}">
                <a16:creationId xmlns:a16="http://schemas.microsoft.com/office/drawing/2014/main" id="{E83BEC4D-CAD6-4B05-98D3-1D4F14F1201D}"/>
              </a:ext>
            </a:extLst>
          </p:cNvPr>
          <p:cNvSpPr txBox="1">
            <a:spLocks/>
          </p:cNvSpPr>
          <p:nvPr/>
        </p:nvSpPr>
        <p:spPr>
          <a:xfrm>
            <a:off x="499396" y="1334185"/>
            <a:ext cx="11267767" cy="466737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Referred to ECI service: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Sandro, 3 years old boy, developmental delay, ASD. Main concerns of the parent: doesn’t talk, is picky eater, problems at kindergarten due to poor self-help skills, he is fully depended on caregivers’ care. Was diagnosed at age of 18 month. Lives with parents and brother 7 years old; attends regular kindergarten.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Write down the ECI service delivery schedule based 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Existed working model / Transdisciplinary team working model / Interdisciplinary team working model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5"/>
                </a:solidFill>
                <a:effectLst/>
                <a:uLnTx/>
                <a:uFillTx/>
                <a:latin typeface="Calibri" panose="020F0502020204030204"/>
                <a:ea typeface="+mn-ea"/>
                <a:cs typeface="+mn-cs"/>
              </a:rPr>
              <a:t>What type of service/services?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5"/>
                </a:solidFill>
                <a:effectLst/>
                <a:uLnTx/>
                <a:uFillTx/>
                <a:latin typeface="Calibri" panose="020F0502020204030204"/>
                <a:ea typeface="+mn-ea"/>
                <a:cs typeface="+mn-cs"/>
              </a:rPr>
              <a:t>How many times per week/per month?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5"/>
                </a:solidFill>
                <a:effectLst/>
                <a:uLnTx/>
                <a:uFillTx/>
                <a:latin typeface="Calibri" panose="020F0502020204030204"/>
                <a:ea typeface="+mn-ea"/>
                <a:cs typeface="+mn-cs"/>
              </a:rPr>
              <a:t>Who are providing the ECI service?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5"/>
                </a:solidFill>
                <a:effectLst/>
                <a:uLnTx/>
                <a:uFillTx/>
                <a:latin typeface="Calibri" panose="020F0502020204030204"/>
                <a:ea typeface="+mn-ea"/>
                <a:cs typeface="+mn-cs"/>
              </a:rPr>
              <a:t>Where is the service delivered?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2F97F0B-060D-0848-A0BB-F685D54A3D49}"/>
              </a:ext>
            </a:extLst>
          </p:cNvPr>
          <p:cNvSpPr>
            <a:spLocks noGrp="1"/>
          </p:cNvSpPr>
          <p:nvPr>
            <p:ph type="sldNum" sz="quarter" idx="12"/>
          </p:nvPr>
        </p:nvSpPr>
        <p:spPr/>
        <p:txBody>
          <a:bodyPr/>
          <a:lstStyle/>
          <a:p>
            <a:fld id="{26A003D0-92C7-48A9-9E81-4C2AD6C12F89}" type="slidenum">
              <a:rPr lang="en-BE" smtClean="0"/>
              <a:t>4</a:t>
            </a:fld>
            <a:endParaRPr lang="en-BE"/>
          </a:p>
        </p:txBody>
      </p:sp>
    </p:spTree>
    <p:extLst>
      <p:ext uri="{BB962C8B-B14F-4D97-AF65-F5344CB8AC3E}">
        <p14:creationId xmlns:p14="http://schemas.microsoft.com/office/powerpoint/2010/main" val="195805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45424" y="5272115"/>
            <a:ext cx="2425544" cy="1714944"/>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99565" y="297818"/>
            <a:ext cx="10515600" cy="1325563"/>
          </a:xfrm>
        </p:spPr>
        <p:txBody>
          <a:bodyPr>
            <a:noAutofit/>
          </a:bodyPr>
          <a:lstStyle/>
          <a:p>
            <a:r>
              <a:rPr lang="en-US" sz="4000" b="1" dirty="0">
                <a:solidFill>
                  <a:schemeClr val="accent1"/>
                </a:solidFill>
              </a:rPr>
              <a:t>Example 1. Individual Service Schedule</a:t>
            </a:r>
            <a:r>
              <a:rPr lang="ka-GE" sz="4000" b="1" dirty="0">
                <a:solidFill>
                  <a:schemeClr val="accent1"/>
                </a:solidFill>
              </a:rPr>
              <a:t> –</a:t>
            </a:r>
            <a:r>
              <a:rPr lang="en-US" sz="4000" b="1" dirty="0">
                <a:solidFill>
                  <a:schemeClr val="accent1"/>
                </a:solidFill>
              </a:rPr>
              <a:t> </a:t>
            </a:r>
            <a:br>
              <a:rPr lang="en-US" b="1" dirty="0">
                <a:solidFill>
                  <a:schemeClr val="accent1"/>
                </a:solidFill>
              </a:rPr>
            </a:br>
            <a:r>
              <a:rPr lang="en-US" sz="3200" b="1" dirty="0">
                <a:solidFill>
                  <a:schemeClr val="accent1">
                    <a:lumMod val="75000"/>
                  </a:schemeClr>
                </a:solidFill>
              </a:rPr>
              <a:t>In the frame of ECI state program; transdisciplinary teamwork </a:t>
            </a:r>
            <a:endParaRPr lang="en-GB" sz="3200" b="1" dirty="0">
              <a:solidFill>
                <a:schemeClr val="accent1">
                  <a:lumMod val="75000"/>
                </a:schemeClr>
              </a:solidFill>
            </a:endParaRPr>
          </a:p>
        </p:txBody>
      </p:sp>
      <p:sp>
        <p:nvSpPr>
          <p:cNvPr id="9" name="Content Placeholder 2">
            <a:extLst>
              <a:ext uri="{FF2B5EF4-FFF2-40B4-BE49-F238E27FC236}">
                <a16:creationId xmlns:a16="http://schemas.microsoft.com/office/drawing/2014/main" id="{E83BEC4D-CAD6-4B05-98D3-1D4F14F1201D}"/>
              </a:ext>
            </a:extLst>
          </p:cNvPr>
          <p:cNvSpPr txBox="1">
            <a:spLocks/>
          </p:cNvSpPr>
          <p:nvPr/>
        </p:nvSpPr>
        <p:spPr>
          <a:xfrm>
            <a:off x="408122" y="2370668"/>
            <a:ext cx="11375755" cy="474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Calibri" panose="020F0502020204030204"/>
                <a:ea typeface="+mn-ea"/>
                <a:cs typeface="+mn-cs"/>
              </a:rPr>
              <a:t>Individual Service Plan- March 2018</a:t>
            </a:r>
            <a:endPar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a:lnSpc>
                <a:spcPct val="11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Early Intervention Specialist 2 X per week – home and kindergarten visits, with the aim to support parent and kindergarten caregivers to improve child self–care and independent functioning, especially during eating time.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Calibri" panose="020F0502020204030204"/>
                <a:ea typeface="+mn-ea"/>
                <a:cs typeface="+mn-cs"/>
              </a:rPr>
              <a:t>Support of ECI specialist by transdisciplinary team members </a:t>
            </a:r>
            <a:endParaRPr lang="en-US" sz="2000" b="1" dirty="0">
              <a:solidFill>
                <a:srgbClr val="4472C4">
                  <a:lumMod val="75000"/>
                </a:srgbClr>
              </a:solidFill>
              <a:latin typeface="Calibri" panose="020F0502020204030204"/>
            </a:endParaRPr>
          </a:p>
          <a:p>
            <a:pPr>
              <a:lnSpc>
                <a:spcPct val="110000"/>
              </a:lnSpc>
              <a:defRPr/>
            </a:pPr>
            <a:r>
              <a:rPr lang="en-US" sz="2000" dirty="0">
                <a:solidFill>
                  <a:prstClr val="black"/>
                </a:solidFill>
                <a:latin typeface="Calibri" panose="020F0502020204030204"/>
              </a:rPr>
              <a:t>O</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ccupational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Specialist once a month; Speech and language therapist once a month -  observation at home and kindergarten,  supervision/consultation of ECI specialist</a:t>
            </a:r>
            <a:endPar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Calibri" panose="020F0502020204030204"/>
                <a:ea typeface="+mn-ea"/>
                <a:cs typeface="+mn-cs"/>
              </a:rPr>
              <a:t>After one year and 6 months of revision IFSP was changed:</a:t>
            </a:r>
          </a:p>
          <a:p>
            <a:pPr>
              <a:lnSpc>
                <a:spcPct val="10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ECI specialist 4 times per month</a:t>
            </a:r>
          </a:p>
          <a:p>
            <a:pPr>
              <a:lnSpc>
                <a:spcPct val="10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Group sessions at the ECI center – 4 sessions per month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25BFBCD-F767-4BD9-A13B-6F857BE558A8}"/>
              </a:ext>
            </a:extLst>
          </p:cNvPr>
          <p:cNvSpPr/>
          <p:nvPr/>
        </p:nvSpPr>
        <p:spPr>
          <a:xfrm>
            <a:off x="599565" y="1570047"/>
            <a:ext cx="100092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Sandro, 3 years. Developmental delay, ASD. Entered ECI program at age of 18 months Lives with parents and brother 7 years old, attends regular kindergarten. </a:t>
            </a:r>
          </a:p>
        </p:txBody>
      </p:sp>
      <p:sp>
        <p:nvSpPr>
          <p:cNvPr id="2" name="Slide Number Placeholder 1">
            <a:extLst>
              <a:ext uri="{FF2B5EF4-FFF2-40B4-BE49-F238E27FC236}">
                <a16:creationId xmlns:a16="http://schemas.microsoft.com/office/drawing/2014/main" id="{73CDEDEC-6EDE-0048-807A-9074B9E2AD83}"/>
              </a:ext>
            </a:extLst>
          </p:cNvPr>
          <p:cNvSpPr>
            <a:spLocks noGrp="1"/>
          </p:cNvSpPr>
          <p:nvPr>
            <p:ph type="sldNum" sz="quarter" idx="12"/>
          </p:nvPr>
        </p:nvSpPr>
        <p:spPr/>
        <p:txBody>
          <a:bodyPr/>
          <a:lstStyle/>
          <a:p>
            <a:fld id="{26A003D0-92C7-48A9-9E81-4C2AD6C12F89}" type="slidenum">
              <a:rPr lang="en-BE" smtClean="0"/>
              <a:t>5</a:t>
            </a:fld>
            <a:endParaRPr lang="en-BE"/>
          </a:p>
        </p:txBody>
      </p:sp>
    </p:spTree>
    <p:extLst>
      <p:ext uri="{BB962C8B-B14F-4D97-AF65-F5344CB8AC3E}">
        <p14:creationId xmlns:p14="http://schemas.microsoft.com/office/powerpoint/2010/main" val="122009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7628" y="-400915"/>
            <a:ext cx="2689388" cy="1901491"/>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36722" y="694396"/>
            <a:ext cx="10515600" cy="1325563"/>
          </a:xfrm>
        </p:spPr>
        <p:txBody>
          <a:bodyPr>
            <a:noAutofit/>
          </a:bodyPr>
          <a:lstStyle/>
          <a:p>
            <a:r>
              <a:rPr lang="en-US" sz="3200" b="1" dirty="0">
                <a:solidFill>
                  <a:schemeClr val="accent1"/>
                </a:solidFill>
              </a:rPr>
              <a:t>Example 2. Interdisciplinary Teamwork within ECI state program (free of charge) + Private service (paid out of pocket)</a:t>
            </a:r>
            <a:endParaRPr lang="en-GB" sz="3200" b="1" dirty="0">
              <a:solidFill>
                <a:schemeClr val="accent1"/>
              </a:solidFill>
            </a:endParaRPr>
          </a:p>
        </p:txBody>
      </p:sp>
      <p:sp>
        <p:nvSpPr>
          <p:cNvPr id="9" name="Content Placeholder 2">
            <a:extLst>
              <a:ext uri="{FF2B5EF4-FFF2-40B4-BE49-F238E27FC236}">
                <a16:creationId xmlns:a16="http://schemas.microsoft.com/office/drawing/2014/main" id="{E83BEC4D-CAD6-4B05-98D3-1D4F14F1201D}"/>
              </a:ext>
            </a:extLst>
          </p:cNvPr>
          <p:cNvSpPr txBox="1">
            <a:spLocks/>
          </p:cNvSpPr>
          <p:nvPr/>
        </p:nvSpPr>
        <p:spPr>
          <a:xfrm>
            <a:off x="636722" y="2174299"/>
            <a:ext cx="11267767" cy="4667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Sandro, 3 years. Developmental delay, ASD. Entered ECI program at age of 18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Lives with parents and brother 7 years old, attends regular kindergarten.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Individual Service Plan</a:t>
            </a: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Early Intervention Specialist 2 X per week – home and kindergarten visits (8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Occupational Specialist 2 X per week  - Sensory Integration room (8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Feeding therapy with speech and language therapist 2 X per week – Center and home (8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After 1 year and 6 months, IFSP Plan was changed based on revision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Occupational Specialist 1 session per week - Sensory Integration room (4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Speech and language therapy – in pairs - 1 session per week (4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Group sessions – 1 session per week (4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56847FD-5258-7B42-99FB-56D4067997E1}"/>
              </a:ext>
            </a:extLst>
          </p:cNvPr>
          <p:cNvSpPr>
            <a:spLocks noGrp="1"/>
          </p:cNvSpPr>
          <p:nvPr>
            <p:ph type="sldNum" sz="quarter" idx="12"/>
          </p:nvPr>
        </p:nvSpPr>
        <p:spPr/>
        <p:txBody>
          <a:bodyPr/>
          <a:lstStyle/>
          <a:p>
            <a:fld id="{26A003D0-92C7-48A9-9E81-4C2AD6C12F89}" type="slidenum">
              <a:rPr lang="en-BE" smtClean="0"/>
              <a:t>6</a:t>
            </a:fld>
            <a:endParaRPr lang="en-BE"/>
          </a:p>
        </p:txBody>
      </p:sp>
    </p:spTree>
    <p:extLst>
      <p:ext uri="{BB962C8B-B14F-4D97-AF65-F5344CB8AC3E}">
        <p14:creationId xmlns:p14="http://schemas.microsoft.com/office/powerpoint/2010/main" val="340488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03" y="511970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499396" y="648087"/>
            <a:ext cx="10515600" cy="1325563"/>
          </a:xfrm>
        </p:spPr>
        <p:txBody>
          <a:bodyPr>
            <a:noAutofit/>
          </a:bodyPr>
          <a:lstStyle/>
          <a:p>
            <a:r>
              <a:rPr lang="en-US" sz="3200" b="1" dirty="0">
                <a:solidFill>
                  <a:schemeClr val="accent1"/>
                </a:solidFill>
              </a:rPr>
              <a:t>Example 3. Interdisciplinary Teamwork within ECI state program (free of charge) + State Rehabilitation Program (free of charge)</a:t>
            </a:r>
            <a:endParaRPr lang="en-GB" sz="3200" b="1" dirty="0">
              <a:solidFill>
                <a:schemeClr val="accent1"/>
              </a:solidFill>
            </a:endParaRPr>
          </a:p>
        </p:txBody>
      </p:sp>
      <p:sp>
        <p:nvSpPr>
          <p:cNvPr id="9" name="Content Placeholder 2">
            <a:extLst>
              <a:ext uri="{FF2B5EF4-FFF2-40B4-BE49-F238E27FC236}">
                <a16:creationId xmlns:a16="http://schemas.microsoft.com/office/drawing/2014/main" id="{E83BEC4D-CAD6-4B05-98D3-1D4F14F1201D}"/>
              </a:ext>
            </a:extLst>
          </p:cNvPr>
          <p:cNvSpPr txBox="1">
            <a:spLocks/>
          </p:cNvSpPr>
          <p:nvPr/>
        </p:nvSpPr>
        <p:spPr>
          <a:xfrm>
            <a:off x="924233" y="2250003"/>
            <a:ext cx="11267767" cy="4667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Individual Service Plan</a:t>
            </a:r>
            <a:endParaRPr kumimoji="0" lang="en-US"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Early Intervention Specialist 2 X per week – home visits, kindergarten visits (8 times per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Rehabilitation Center – Plan is created by child Neurologist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Physical therapist 10 hours once in 3 months – under supervision of OT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Speech and Language therapist 10 hours in 3 month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4E3D109-F0E8-374C-893E-7EDDC44035A1}"/>
              </a:ext>
            </a:extLst>
          </p:cNvPr>
          <p:cNvSpPr>
            <a:spLocks noGrp="1"/>
          </p:cNvSpPr>
          <p:nvPr>
            <p:ph type="sldNum" sz="quarter" idx="12"/>
          </p:nvPr>
        </p:nvSpPr>
        <p:spPr/>
        <p:txBody>
          <a:bodyPr/>
          <a:lstStyle/>
          <a:p>
            <a:fld id="{26A003D0-92C7-48A9-9E81-4C2AD6C12F89}" type="slidenum">
              <a:rPr lang="en-BE" smtClean="0"/>
              <a:t>7</a:t>
            </a:fld>
            <a:endParaRPr lang="en-BE"/>
          </a:p>
        </p:txBody>
      </p:sp>
    </p:spTree>
    <p:extLst>
      <p:ext uri="{BB962C8B-B14F-4D97-AF65-F5344CB8AC3E}">
        <p14:creationId xmlns:p14="http://schemas.microsoft.com/office/powerpoint/2010/main" val="127651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69791" y="-400776"/>
            <a:ext cx="2507083" cy="1772595"/>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Title 3">
            <a:extLst>
              <a:ext uri="{FF2B5EF4-FFF2-40B4-BE49-F238E27FC236}">
                <a16:creationId xmlns:a16="http://schemas.microsoft.com/office/drawing/2014/main" id="{34C1DC6C-AA3F-4077-B9F7-82244E5ED4D4}"/>
              </a:ext>
            </a:extLst>
          </p:cNvPr>
          <p:cNvSpPr>
            <a:spLocks noGrp="1"/>
          </p:cNvSpPr>
          <p:nvPr>
            <p:ph type="title"/>
          </p:nvPr>
        </p:nvSpPr>
        <p:spPr>
          <a:xfrm>
            <a:off x="861551" y="330100"/>
            <a:ext cx="10468897" cy="736088"/>
          </a:xfrm>
        </p:spPr>
        <p:txBody>
          <a:bodyPr>
            <a:normAutofit/>
          </a:bodyPr>
          <a:lstStyle/>
          <a:p>
            <a:r>
              <a:rPr lang="en-US" b="1" dirty="0">
                <a:solidFill>
                  <a:schemeClr val="accent1"/>
                </a:solidFill>
              </a:rPr>
              <a:t>Three Key Steps</a:t>
            </a:r>
            <a:endParaRPr lang="ka-GE" b="1" dirty="0">
              <a:solidFill>
                <a:schemeClr val="accent1"/>
              </a:solidFill>
            </a:endParaRPr>
          </a:p>
        </p:txBody>
      </p:sp>
      <p:graphicFrame>
        <p:nvGraphicFramePr>
          <p:cNvPr id="10" name="Content Placeholder 3">
            <a:extLst>
              <a:ext uri="{FF2B5EF4-FFF2-40B4-BE49-F238E27FC236}">
                <a16:creationId xmlns:a16="http://schemas.microsoft.com/office/drawing/2014/main" id="{D8FBE2B0-D50C-4EC8-9A03-31611BC5E32D}"/>
              </a:ext>
            </a:extLst>
          </p:cNvPr>
          <p:cNvGraphicFramePr>
            <a:graphicFrameLocks noGrp="1"/>
          </p:cNvGraphicFramePr>
          <p:nvPr>
            <p:ph idx="1"/>
            <p:extLst>
              <p:ext uri="{D42A27DB-BD31-4B8C-83A1-F6EECF244321}">
                <p14:modId xmlns:p14="http://schemas.microsoft.com/office/powerpoint/2010/main" val="3404747449"/>
              </p:ext>
            </p:extLst>
          </p:nvPr>
        </p:nvGraphicFramePr>
        <p:xfrm>
          <a:off x="861551" y="1194205"/>
          <a:ext cx="10161782" cy="47645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itle 1">
            <a:extLst>
              <a:ext uri="{FF2B5EF4-FFF2-40B4-BE49-F238E27FC236}">
                <a16:creationId xmlns:a16="http://schemas.microsoft.com/office/drawing/2014/main" id="{81634D11-9C9E-4692-B58C-08AD6B768B25}"/>
              </a:ext>
            </a:extLst>
          </p:cNvPr>
          <p:cNvSpPr txBox="1">
            <a:spLocks/>
          </p:cNvSpPr>
          <p:nvPr/>
        </p:nvSpPr>
        <p:spPr>
          <a:xfrm>
            <a:off x="2217176" y="6133265"/>
            <a:ext cx="9974824"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1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1" u="none" strike="noStrike" kern="1200" cap="none" spc="0" normalizeH="0" baseline="0" noProof="0" dirty="0">
                <a:ln>
                  <a:noFill/>
                </a:ln>
                <a:solidFill>
                  <a:srgbClr val="5B9BD5">
                    <a:lumMod val="75000"/>
                  </a:srgbClr>
                </a:solidFill>
                <a:effectLst/>
                <a:uLnTx/>
                <a:uFillTx/>
                <a:latin typeface="Calibri Light" panose="020F0302020204030204"/>
                <a:ea typeface="+mj-ea"/>
                <a:cs typeface="+mj-cs"/>
              </a:rPr>
              <a:t>Preserve as much of parents’ wording as is appropriate </a:t>
            </a:r>
          </a:p>
        </p:txBody>
      </p:sp>
      <p:sp>
        <p:nvSpPr>
          <p:cNvPr id="2" name="Slide Number Placeholder 1">
            <a:extLst>
              <a:ext uri="{FF2B5EF4-FFF2-40B4-BE49-F238E27FC236}">
                <a16:creationId xmlns:a16="http://schemas.microsoft.com/office/drawing/2014/main" id="{503FE546-31BD-F541-99DB-DF5CA10A0349}"/>
              </a:ext>
            </a:extLst>
          </p:cNvPr>
          <p:cNvSpPr>
            <a:spLocks noGrp="1"/>
          </p:cNvSpPr>
          <p:nvPr>
            <p:ph type="sldNum" sz="quarter" idx="12"/>
          </p:nvPr>
        </p:nvSpPr>
        <p:spPr/>
        <p:txBody>
          <a:bodyPr/>
          <a:lstStyle/>
          <a:p>
            <a:fld id="{26A003D0-92C7-48A9-9E81-4C2AD6C12F89}" type="slidenum">
              <a:rPr lang="en-BE" smtClean="0"/>
              <a:t>8</a:t>
            </a:fld>
            <a:endParaRPr lang="en-BE"/>
          </a:p>
        </p:txBody>
      </p:sp>
    </p:spTree>
    <p:extLst>
      <p:ext uri="{BB962C8B-B14F-4D97-AF65-F5344CB8AC3E}">
        <p14:creationId xmlns:p14="http://schemas.microsoft.com/office/powerpoint/2010/main" val="12102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8125" y="-37790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33397" y="632079"/>
            <a:ext cx="10515600" cy="1325563"/>
          </a:xfrm>
        </p:spPr>
        <p:txBody>
          <a:bodyPr>
            <a:normAutofit/>
          </a:bodyPr>
          <a:lstStyle/>
          <a:p>
            <a:r>
              <a:rPr lang="en-US" sz="4000" b="1" dirty="0">
                <a:solidFill>
                  <a:schemeClr val="accent1"/>
                </a:solidFill>
              </a:rPr>
              <a:t>Functional Goals answer 5 key questions:</a:t>
            </a:r>
            <a:br>
              <a:rPr lang="en-US" sz="4000" b="1" dirty="0">
                <a:solidFill>
                  <a:schemeClr val="accent1"/>
                </a:solidFill>
              </a:rPr>
            </a:br>
            <a:r>
              <a:rPr lang="en-US" sz="3600" b="1" dirty="0">
                <a:solidFill>
                  <a:schemeClr val="accent4">
                    <a:lumMod val="75000"/>
                  </a:schemeClr>
                </a:solidFill>
              </a:rPr>
              <a:t>Who? What? Where? With whom? When?</a:t>
            </a:r>
            <a:endParaRPr lang="en-GB" sz="4000" dirty="0">
              <a:solidFill>
                <a:schemeClr val="accent1"/>
              </a:solidFill>
            </a:endParaRPr>
          </a:p>
        </p:txBody>
      </p:sp>
      <p:sp>
        <p:nvSpPr>
          <p:cNvPr id="8" name="Content Placeholder 2">
            <a:extLst>
              <a:ext uri="{FF2B5EF4-FFF2-40B4-BE49-F238E27FC236}">
                <a16:creationId xmlns:a16="http://schemas.microsoft.com/office/drawing/2014/main" id="{6BB07DB0-E225-4306-B8D9-0688917CAFF2}"/>
              </a:ext>
            </a:extLst>
          </p:cNvPr>
          <p:cNvSpPr>
            <a:spLocks noGrp="1"/>
          </p:cNvSpPr>
          <p:nvPr>
            <p:ph idx="1"/>
          </p:nvPr>
        </p:nvSpPr>
        <p:spPr>
          <a:xfrm>
            <a:off x="533397" y="2285598"/>
            <a:ext cx="10363200" cy="4872221"/>
          </a:xfrm>
        </p:spPr>
        <p:txBody>
          <a:bodyPr>
            <a:normAutofit/>
          </a:bodyPr>
          <a:lstStyle/>
          <a:p>
            <a:pPr marL="0" indent="0">
              <a:buNone/>
            </a:pPr>
            <a:r>
              <a:rPr lang="en-US" b="1" dirty="0">
                <a:solidFill>
                  <a:srgbClr val="002060"/>
                </a:solidFill>
              </a:rPr>
              <a:t>Long term goals should lead to outcomes in three main areas of child functioning</a:t>
            </a:r>
            <a:endParaRPr lang="en-US" sz="2400" b="1" dirty="0">
              <a:solidFill>
                <a:srgbClr val="002060"/>
              </a:solidFill>
            </a:endParaRPr>
          </a:p>
          <a:p>
            <a:r>
              <a:rPr lang="en-US" sz="2400" dirty="0"/>
              <a:t>Communication</a:t>
            </a:r>
            <a:endParaRPr lang="ka-GE" sz="2400" dirty="0"/>
          </a:p>
          <a:p>
            <a:r>
              <a:rPr lang="en-US" sz="2400" dirty="0"/>
              <a:t>Personal Independence</a:t>
            </a:r>
            <a:endParaRPr lang="ka-GE" sz="2400" dirty="0"/>
          </a:p>
          <a:p>
            <a:r>
              <a:rPr lang="en-US" sz="2400" dirty="0"/>
              <a:t>Positive Social Interactions </a:t>
            </a:r>
          </a:p>
          <a:p>
            <a:pPr marL="0" indent="0">
              <a:buNone/>
            </a:pPr>
            <a:endParaRPr lang="en-US" sz="2400" dirty="0"/>
          </a:p>
          <a:p>
            <a:pPr marL="0" indent="0">
              <a:buNone/>
            </a:pPr>
            <a:r>
              <a:rPr lang="en-US" sz="2400" dirty="0"/>
              <a:t>Short-term goals promote the acquisition of such functional skills which lead to the fulfillment of the long-term goals</a:t>
            </a:r>
            <a:endParaRPr lang="ka-GE" sz="2400" dirty="0"/>
          </a:p>
        </p:txBody>
      </p:sp>
      <p:sp>
        <p:nvSpPr>
          <p:cNvPr id="2" name="Slide Number Placeholder 1">
            <a:extLst>
              <a:ext uri="{FF2B5EF4-FFF2-40B4-BE49-F238E27FC236}">
                <a16:creationId xmlns:a16="http://schemas.microsoft.com/office/drawing/2014/main" id="{6F463A45-FB75-8246-8BA3-ECEE84526DE7}"/>
              </a:ext>
            </a:extLst>
          </p:cNvPr>
          <p:cNvSpPr>
            <a:spLocks noGrp="1"/>
          </p:cNvSpPr>
          <p:nvPr>
            <p:ph type="sldNum" sz="quarter" idx="12"/>
          </p:nvPr>
        </p:nvSpPr>
        <p:spPr/>
        <p:txBody>
          <a:bodyPr/>
          <a:lstStyle/>
          <a:p>
            <a:fld id="{26A003D0-92C7-48A9-9E81-4C2AD6C12F89}" type="slidenum">
              <a:rPr lang="en-BE" smtClean="0"/>
              <a:t>9</a:t>
            </a:fld>
            <a:endParaRPr lang="en-BE"/>
          </a:p>
        </p:txBody>
      </p:sp>
    </p:spTree>
    <p:extLst>
      <p:ext uri="{BB962C8B-B14F-4D97-AF65-F5344CB8AC3E}">
        <p14:creationId xmlns:p14="http://schemas.microsoft.com/office/powerpoint/2010/main" val="3034397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79725-45E0-4122-8D2E-2838444E8BCA}">
  <ds:schemaRefs>
    <ds:schemaRef ds:uri="http://schemas.microsoft.com/office/2006/metadata/properties"/>
    <ds:schemaRef ds:uri="http://schemas.microsoft.com/office/infopath/2007/PartnerControls"/>
    <ds:schemaRef ds:uri="0b4e6542-4a28-464b-916a-ac287e1e15ef"/>
    <ds:schemaRef ds:uri="cae8c1b8-3cee-434b-8da9-32960356a7de"/>
  </ds:schemaRefs>
</ds:datastoreItem>
</file>

<file path=customXml/itemProps2.xml><?xml version="1.0" encoding="utf-8"?>
<ds:datastoreItem xmlns:ds="http://schemas.openxmlformats.org/officeDocument/2006/customXml" ds:itemID="{D30E8832-1B7B-40BB-B2CC-DD5BFA3E9BCB}">
  <ds:schemaRefs>
    <ds:schemaRef ds:uri="http://schemas.microsoft.com/sharepoint/v3/contenttype/forms"/>
  </ds:schemaRefs>
</ds:datastoreItem>
</file>

<file path=customXml/itemProps3.xml><?xml version="1.0" encoding="utf-8"?>
<ds:datastoreItem xmlns:ds="http://schemas.openxmlformats.org/officeDocument/2006/customXml" ds:itemID="{E4926475-706C-4EAD-983D-131402FB0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523</TotalTime>
  <Words>3081</Words>
  <Application>Microsoft Office PowerPoint</Application>
  <PresentationFormat>Widescreen</PresentationFormat>
  <Paragraphs>388</Paragraphs>
  <Slides>36</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Acumin Pro Light</vt:lpstr>
      <vt:lpstr>Arial</vt:lpstr>
      <vt:lpstr>Calibri</vt:lpstr>
      <vt:lpstr>Calibri Light</vt:lpstr>
      <vt:lpstr>Georgia</vt:lpstr>
      <vt:lpstr>Montserrat Regular</vt:lpstr>
      <vt:lpstr>Sylfaen</vt:lpstr>
      <vt:lpstr>Wingdings 2</vt:lpstr>
      <vt:lpstr>Office Theme</vt:lpstr>
      <vt:lpstr>1_Office Theme</vt:lpstr>
      <vt:lpstr>PowerPoint Presentation</vt:lpstr>
      <vt:lpstr>Chapter 4 Individual Family Service Planning. Design and Implementation</vt:lpstr>
      <vt:lpstr>Child and Family Individual Service Plan</vt:lpstr>
      <vt:lpstr>Group discussion</vt:lpstr>
      <vt:lpstr>Example 1. Individual Service Schedule –  In the frame of ECI state program; transdisciplinary teamwork </vt:lpstr>
      <vt:lpstr>Example 2. Interdisciplinary Teamwork within ECI state program (free of charge) + Private service (paid out of pocket)</vt:lpstr>
      <vt:lpstr>Example 3. Interdisciplinary Teamwork within ECI state program (free of charge) + State Rehabilitation Program (free of charge)</vt:lpstr>
      <vt:lpstr>Three Key Steps</vt:lpstr>
      <vt:lpstr>Functional Goals answer 5 key questions: Who? What? Where? With whom? When?</vt:lpstr>
      <vt:lpstr>PowerPoint Presentation</vt:lpstr>
      <vt:lpstr>Outcomes</vt:lpstr>
      <vt:lpstr>IFSP Child Outcomes</vt:lpstr>
      <vt:lpstr>IFSP Family Outcomes</vt:lpstr>
      <vt:lpstr>PowerPoint Presentation</vt:lpstr>
      <vt:lpstr>PowerPoint Presentation</vt:lpstr>
      <vt:lpstr>  Functional?  Meaningful? Child? Family?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Intervention Matrix</vt:lpstr>
      <vt:lpstr>Important!</vt:lpstr>
      <vt:lpstr>Structure of the Home Visit</vt:lpstr>
      <vt:lpstr>Home visiting Process </vt:lpstr>
      <vt:lpstr>Transition to Kindergarten</vt:lpstr>
      <vt:lpstr>Progress Monitoring</vt:lpstr>
      <vt:lpstr>Program Evaluation</vt:lpstr>
      <vt:lpstr>Training and Supervision of ECI Specialists</vt:lpstr>
      <vt:lpstr>Certificate Training Course for service providers Provided by ECI Coalition</vt:lpstr>
      <vt:lpstr>Supervision</vt:lpstr>
      <vt:lpstr>ECI State Service Standards</vt:lpstr>
      <vt:lpstr>Early Childhood Intervention service standards</vt:lpstr>
      <vt:lpstr> European Association  of Service providers for Persons with Disabilities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Kalopisis [EASPD]</dc:creator>
  <cp:lastModifiedBy>Irene  Bertana [EASPD]</cp:lastModifiedBy>
  <cp:revision>14</cp:revision>
  <dcterms:created xsi:type="dcterms:W3CDTF">2022-03-30T20:38:29Z</dcterms:created>
  <dcterms:modified xsi:type="dcterms:W3CDTF">2022-06-28T08:22:07Z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